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Open Sans Light" panose="020B0306030504020204" pitchFamily="34" charset="0"/>
      <p:regular r:id="rId36"/>
      <p:italic r:id="rId37"/>
    </p:embeddedFont>
    <p:embeddedFont>
      <p:font typeface="Poppins" pitchFamily="2" charset="77"/>
      <p:regular r:id="rId38"/>
      <p:bold r:id="rId39"/>
      <p:italic r:id="rId40"/>
      <p:boldItalic r:id="rId41"/>
    </p:embeddedFont>
    <p:embeddedFont>
      <p:font typeface="Poppins Bold" pitchFamily="2" charset="77"/>
      <p:regular r:id="rId42"/>
      <p:bold r:id="rId43"/>
    </p:embeddedFont>
    <p:embeddedFont>
      <p:font typeface="Quicksand Bold" pitchFamily="2" charset="7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www.naftaliharris.com/blog/visualizing-dbscan-clusterin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UNSUPERVISED LEARNING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24000" y="5878016"/>
            <a:ext cx="14505429" cy="3814762"/>
            <a:chOff x="0" y="0"/>
            <a:chExt cx="19340572" cy="50863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0576" cy="5086350"/>
            </a:xfrm>
            <a:custGeom>
              <a:avLst/>
              <a:gdLst/>
              <a:ahLst/>
              <a:cxnLst/>
              <a:rect l="l" t="t" r="r" b="b"/>
              <a:pathLst>
                <a:path w="19340576" h="5086350">
                  <a:moveTo>
                    <a:pt x="0" y="0"/>
                  </a:moveTo>
                  <a:lnTo>
                    <a:pt x="19340576" y="0"/>
                  </a:lnTo>
                  <a:lnTo>
                    <a:pt x="19340576" y="5086350"/>
                  </a:lnTo>
                  <a:lnTo>
                    <a:pt x="0" y="5086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8745" b="-9874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1524000" y="2140806"/>
            <a:ext cx="14505429" cy="3955472"/>
          </a:xfrm>
          <a:custGeom>
            <a:avLst/>
            <a:gdLst/>
            <a:ahLst/>
            <a:cxnLst/>
            <a:rect l="l" t="t" r="r" b="b"/>
            <a:pathLst>
              <a:path w="14505429" h="3955472">
                <a:moveTo>
                  <a:pt x="0" y="0"/>
                </a:moveTo>
                <a:lnTo>
                  <a:pt x="14505429" y="0"/>
                </a:lnTo>
                <a:lnTo>
                  <a:pt x="14505429" y="3955472"/>
                </a:lnTo>
                <a:lnTo>
                  <a:pt x="0" y="3955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981200" y="2459431"/>
            <a:ext cx="13705023" cy="7082848"/>
          </a:xfrm>
          <a:custGeom>
            <a:avLst/>
            <a:gdLst/>
            <a:ahLst/>
            <a:cxnLst/>
            <a:rect l="l" t="t" r="r" b="b"/>
            <a:pathLst>
              <a:path w="13705023" h="7082848">
                <a:moveTo>
                  <a:pt x="0" y="0"/>
                </a:moveTo>
                <a:lnTo>
                  <a:pt x="13705022" y="0"/>
                </a:lnTo>
                <a:lnTo>
                  <a:pt x="13705022" y="7082847"/>
                </a:lnTo>
                <a:lnTo>
                  <a:pt x="0" y="708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8665378" cy="43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In the end you are left with areas that identify in which a cluster a newly assigned point would be classified.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These are known as the Voronoi Regions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Regions identify the closest centroid center to each point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26500" y="3001235"/>
            <a:ext cx="7222661" cy="4901866"/>
            <a:chOff x="0" y="0"/>
            <a:chExt cx="11075961" cy="7517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75924" cy="7517003"/>
            </a:xfrm>
            <a:custGeom>
              <a:avLst/>
              <a:gdLst/>
              <a:ahLst/>
              <a:cxnLst/>
              <a:rect l="l" t="t" r="r" b="b"/>
              <a:pathLst>
                <a:path w="11075924" h="7517003">
                  <a:moveTo>
                    <a:pt x="0" y="0"/>
                  </a:moveTo>
                  <a:lnTo>
                    <a:pt x="11075924" y="0"/>
                  </a:lnTo>
                  <a:lnTo>
                    <a:pt x="11075924" y="7517003"/>
                  </a:lnTo>
                  <a:lnTo>
                    <a:pt x="0" y="751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8665378" cy="13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In this coordinate system, the clusters are found in complex shapes which makes it harder for the kmeans to correctly identify them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  <a:p>
            <a:pPr algn="r">
              <a:lnSpc>
                <a:spcPts val="2520"/>
              </a:lnSpc>
            </a:pPr>
            <a:endParaRPr lang="en-US" sz="1800" spc="144">
              <a:solidFill>
                <a:srgbClr val="2DC5FA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768063" y="3430940"/>
            <a:ext cx="9204596" cy="6368446"/>
            <a:chOff x="0" y="0"/>
            <a:chExt cx="11820316" cy="8178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20271" cy="8178165"/>
            </a:xfrm>
            <a:custGeom>
              <a:avLst/>
              <a:gdLst/>
              <a:ahLst/>
              <a:cxnLst/>
              <a:rect l="l" t="t" r="r" b="b"/>
              <a:pathLst>
                <a:path w="11820271" h="8178165">
                  <a:moveTo>
                    <a:pt x="0" y="0"/>
                  </a:moveTo>
                  <a:lnTo>
                    <a:pt x="11820271" y="0"/>
                  </a:lnTo>
                  <a:lnTo>
                    <a:pt x="11820271" y="8178165"/>
                  </a:lnTo>
                  <a:lnTo>
                    <a:pt x="0" y="817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799375" y="0"/>
            <a:ext cx="7647170" cy="10287000"/>
            <a:chOff x="0" y="0"/>
            <a:chExt cx="1184747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4747" cy="1593725"/>
            </a:xfrm>
            <a:custGeom>
              <a:avLst/>
              <a:gdLst/>
              <a:ahLst/>
              <a:cxnLst/>
              <a:rect l="l" t="t" r="r" b="b"/>
              <a:pathLst>
                <a:path w="1184747" h="1593725">
                  <a:moveTo>
                    <a:pt x="0" y="0"/>
                  </a:moveTo>
                  <a:lnTo>
                    <a:pt x="1184747" y="0"/>
                  </a:lnTo>
                  <a:lnTo>
                    <a:pt x="118474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74245" r="-2766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156571"/>
            <a:ext cx="9388311" cy="6101729"/>
            <a:chOff x="0" y="0"/>
            <a:chExt cx="12517748" cy="813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7755" cy="8135620"/>
            </a:xfrm>
            <a:custGeom>
              <a:avLst/>
              <a:gdLst/>
              <a:ahLst/>
              <a:cxnLst/>
              <a:rect l="l" t="t" r="r" b="b"/>
              <a:pathLst>
                <a:path w="12517755" h="8135620">
                  <a:moveTo>
                    <a:pt x="0" y="0"/>
                  </a:moveTo>
                  <a:lnTo>
                    <a:pt x="12517755" y="0"/>
                  </a:lnTo>
                  <a:lnTo>
                    <a:pt x="12517755" y="8135620"/>
                  </a:lnTo>
                  <a:lnTo>
                    <a:pt x="0" y="8135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1347937"/>
            <a:ext cx="8650926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 - LIMITATIONS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  <a:p>
            <a:pPr algn="r">
              <a:lnSpc>
                <a:spcPts val="2520"/>
              </a:lnSpc>
            </a:pPr>
            <a:endParaRPr lang="en-US" sz="1800" spc="144">
              <a:solidFill>
                <a:srgbClr val="2DC5FA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4000" y="2706851"/>
            <a:ext cx="15943285" cy="6526491"/>
            <a:chOff x="0" y="0"/>
            <a:chExt cx="21257713" cy="8701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57768" cy="8702040"/>
            </a:xfrm>
            <a:custGeom>
              <a:avLst/>
              <a:gdLst/>
              <a:ahLst/>
              <a:cxnLst/>
              <a:rect l="l" t="t" r="r" b="b"/>
              <a:pathLst>
                <a:path w="21257768" h="8702040">
                  <a:moveTo>
                    <a:pt x="0" y="0"/>
                  </a:moveTo>
                  <a:lnTo>
                    <a:pt x="21257768" y="0"/>
                  </a:lnTo>
                  <a:lnTo>
                    <a:pt x="21257768" y="8702040"/>
                  </a:lnTo>
                  <a:lnTo>
                    <a:pt x="0" y="870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01306" y="1281262"/>
            <a:ext cx="3422103" cy="2963387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6217" r="-4621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01306" y="4649545"/>
            <a:ext cx="3422103" cy="296338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8137" y="6472483"/>
            <a:ext cx="3422103" cy="296338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0" y="2465302"/>
            <a:ext cx="8665378" cy="43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 algorithm starts by declaring each point as its own cluster</a:t>
            </a:r>
          </a:p>
          <a:p>
            <a:pPr algn="l">
              <a:lnSpc>
                <a:spcPts val="3401"/>
              </a:lnSpc>
            </a:pPr>
            <a:endParaRPr lang="en-US" sz="2464" dirty="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Then a criteria of merging between clusters is iteratively applied until the desired number of </a:t>
            </a:r>
            <a:r>
              <a:rPr lang="en-US" sz="2464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is reached</a:t>
            </a:r>
          </a:p>
          <a:p>
            <a:pPr algn="l">
              <a:lnSpc>
                <a:spcPts val="3401"/>
              </a:lnSpc>
            </a:pPr>
            <a:endParaRPr lang="en-US" sz="2464" dirty="0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 dirty="0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There are several criteria of linkage that specify what are the two most similar clusters to merge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01306" y="1281262"/>
            <a:ext cx="3422103" cy="2963387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6217" r="-4621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2465302"/>
            <a:ext cx="12647580" cy="599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There are several criteria of linkage that specify what are the two most similar clusters to merge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ward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 default choice, ward picks the two clusters to merge such that the variance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within all clusters increases the least. This often leads to clusters that are rela-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tively equally sized.</a:t>
            </a:r>
          </a:p>
          <a:p>
            <a:pPr algn="l">
              <a:lnSpc>
                <a:spcPts val="3125"/>
              </a:lnSpc>
            </a:pPr>
            <a:endParaRPr lang="en-US" sz="22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average linkage merges the two clusters that have the smallest average distance between all their points.</a:t>
            </a:r>
          </a:p>
          <a:p>
            <a:pPr algn="l">
              <a:lnSpc>
                <a:spcPts val="3125"/>
              </a:lnSpc>
            </a:pPr>
            <a:endParaRPr lang="en-US" sz="22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complete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complete linkage (also known as maximum linkage) merges the two clusters that</a:t>
            </a:r>
          </a:p>
          <a:p>
            <a:pPr algn="l">
              <a:lnSpc>
                <a:spcPts val="3125"/>
              </a:lnSpc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have the smallest maximum distance between their points.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501306" y="4649545"/>
            <a:ext cx="3422103" cy="296338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01306" y="1281262"/>
            <a:ext cx="3422103" cy="2963387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6217" r="-4621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01306" y="4649545"/>
            <a:ext cx="3422103" cy="296338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8137" y="6472483"/>
            <a:ext cx="3422103" cy="296338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0" y="2465302"/>
            <a:ext cx="8665378" cy="644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Density Based Spatial Clustering of Applications with Noise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Does not require the user to set the number of clusters "a priori"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Is able to identify clusters of complex shapes and points that are not part of any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Works by identifying regions that are </a:t>
            </a:r>
            <a:r>
              <a:rPr lang="en-US" sz="2464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"crowded" or of high density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As a consequence it looks for dense regions followed by relatively empty regions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01306" y="1028700"/>
            <a:ext cx="3422103" cy="2963387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6217" r="-4621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01306" y="4649545"/>
            <a:ext cx="3422103" cy="296338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8137" y="6472483"/>
            <a:ext cx="3422103" cy="296338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18137" y="2824951"/>
            <a:ext cx="3422103" cy="2963387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25794" r="-2579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2434193"/>
            <a:ext cx="8665378" cy="60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Requires two parameters: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eps: how close points should be to each other to be considered part of a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minPoints: the minumum number of points to form a dense region. for example if equals to 5 then we need at least 5 points within a eps distance to be considered a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Any values that do not satisfy the density requirements are considered as outliers.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-29095" y="6667500"/>
            <a:ext cx="18288000" cy="5810401"/>
            <a:chOff x="0" y="0"/>
            <a:chExt cx="2833290" cy="900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900183"/>
            </a:xfrm>
            <a:custGeom>
              <a:avLst/>
              <a:gdLst/>
              <a:ahLst/>
              <a:cxnLst/>
              <a:rect l="l" t="t" r="r" b="b"/>
              <a:pathLst>
                <a:path w="2833290" h="900183">
                  <a:moveTo>
                    <a:pt x="0" y="0"/>
                  </a:moveTo>
                  <a:lnTo>
                    <a:pt x="2833290" y="0"/>
                  </a:lnTo>
                  <a:lnTo>
                    <a:pt x="2833290" y="900183"/>
                  </a:lnTo>
                  <a:lnTo>
                    <a:pt x="0" y="900183"/>
                  </a:lnTo>
                  <a:close/>
                </a:path>
              </a:pathLst>
            </a:custGeom>
            <a:blipFill>
              <a:blip r:embed="rId4"/>
              <a:stretch>
                <a:fillRect t="-33014" b="-3301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465302"/>
            <a:ext cx="14978739" cy="472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Unsupervised Learning refers to all kinds of machine learning where there is no known output no sort of "labels" that we are using to predict an outcome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Rather, the algorithm is given data and asked to extract knowledge based on any patterns it is able to find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88862" y="2296138"/>
            <a:ext cx="11455237" cy="7503249"/>
            <a:chOff x="0" y="0"/>
            <a:chExt cx="15273649" cy="100043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3655" cy="10004298"/>
            </a:xfrm>
            <a:custGeom>
              <a:avLst/>
              <a:gdLst/>
              <a:ahLst/>
              <a:cxnLst/>
              <a:rect l="l" t="t" r="r" b="b"/>
              <a:pathLst>
                <a:path w="15273655" h="10004298">
                  <a:moveTo>
                    <a:pt x="0" y="0"/>
                  </a:moveTo>
                  <a:lnTo>
                    <a:pt x="15273655" y="0"/>
                  </a:lnTo>
                  <a:lnTo>
                    <a:pt x="15273655" y="10004298"/>
                  </a:lnTo>
                  <a:lnTo>
                    <a:pt x="0" y="100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5"/>
              <a:stretch>
                <a:fillRect l="-98121" r="-9812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 -</a:t>
            </a:r>
            <a:r>
              <a:rPr lang="en-US" sz="57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5700" u="sng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  <a:hlinkClick r:id="rId4" tooltip="https://www.naftaliharris.com/blog/visualizing-dbscan-clustering/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4000" y="2817013"/>
            <a:ext cx="15462181" cy="5773779"/>
            <a:chOff x="0" y="0"/>
            <a:chExt cx="20616241" cy="7698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16290" cy="7698359"/>
            </a:xfrm>
            <a:custGeom>
              <a:avLst/>
              <a:gdLst/>
              <a:ahLst/>
              <a:cxnLst/>
              <a:rect l="l" t="t" r="r" b="b"/>
              <a:pathLst>
                <a:path w="20616290" h="7698359">
                  <a:moveTo>
                    <a:pt x="0" y="0"/>
                  </a:moveTo>
                  <a:lnTo>
                    <a:pt x="20616290" y="0"/>
                  </a:lnTo>
                  <a:lnTo>
                    <a:pt x="20616290" y="7698359"/>
                  </a:lnTo>
                  <a:lnTo>
                    <a:pt x="0" y="7698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EVALUATING UNSUPERVISED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465302"/>
            <a:ext cx="8665378" cy="13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good clusters?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EVALUATING UNSUPERVISED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465302"/>
            <a:ext cx="8665378" cy="25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good clusters?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Clusters have points tightly packed together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Clusters are far away from each other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743459" y="3225315"/>
            <a:ext cx="8229200" cy="5489562"/>
            <a:chOff x="0" y="0"/>
            <a:chExt cx="10972267" cy="73194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72292" cy="7319391"/>
            </a:xfrm>
            <a:custGeom>
              <a:avLst/>
              <a:gdLst/>
              <a:ahLst/>
              <a:cxnLst/>
              <a:rect l="l" t="t" r="r" b="b"/>
              <a:pathLst>
                <a:path w="10972292" h="7319391">
                  <a:moveTo>
                    <a:pt x="0" y="0"/>
                  </a:moveTo>
                  <a:lnTo>
                    <a:pt x="10972292" y="0"/>
                  </a:lnTo>
                  <a:lnTo>
                    <a:pt x="10972292" y="7319391"/>
                  </a:lnTo>
                  <a:lnTo>
                    <a:pt x="0" y="7319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b="-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5893896"/>
            <a:ext cx="8665378" cy="25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a: mean distance between a sample point and all other points in the same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b: mean distance between the sample and all other points on the nearest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98752" y="2908414"/>
            <a:ext cx="3987990" cy="1752018"/>
            <a:chOff x="0" y="0"/>
            <a:chExt cx="5317320" cy="23360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17363" cy="2336038"/>
            </a:xfrm>
            <a:custGeom>
              <a:avLst/>
              <a:gdLst/>
              <a:ahLst/>
              <a:cxnLst/>
              <a:rect l="l" t="t" r="r" b="b"/>
              <a:pathLst>
                <a:path w="5317363" h="2336038">
                  <a:moveTo>
                    <a:pt x="0" y="0"/>
                  </a:moveTo>
                  <a:lnTo>
                    <a:pt x="5317363" y="0"/>
                  </a:lnTo>
                  <a:lnTo>
                    <a:pt x="5317363" y="2336038"/>
                  </a:lnTo>
                  <a:lnTo>
                    <a:pt x="0" y="2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3" b="-95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89385" y="3364899"/>
            <a:ext cx="7200846" cy="5120602"/>
            <a:chOff x="0" y="0"/>
            <a:chExt cx="9601128" cy="6827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01073" cy="6827520"/>
            </a:xfrm>
            <a:custGeom>
              <a:avLst/>
              <a:gdLst/>
              <a:ahLst/>
              <a:cxnLst/>
              <a:rect l="l" t="t" r="r" b="b"/>
              <a:pathLst>
                <a:path w="9601073" h="6827520">
                  <a:moveTo>
                    <a:pt x="0" y="0"/>
                  </a:moveTo>
                  <a:lnTo>
                    <a:pt x="9601073" y="0"/>
                  </a:lnTo>
                  <a:lnTo>
                    <a:pt x="9601073" y="6827520"/>
                  </a:lnTo>
                  <a:lnTo>
                    <a:pt x="0" y="682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98752" y="2908414"/>
            <a:ext cx="3987990" cy="1752018"/>
            <a:chOff x="0" y="0"/>
            <a:chExt cx="5317320" cy="2336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17363" cy="2336038"/>
            </a:xfrm>
            <a:custGeom>
              <a:avLst/>
              <a:gdLst/>
              <a:ahLst/>
              <a:cxnLst/>
              <a:rect l="l" t="t" r="r" b="b"/>
              <a:pathLst>
                <a:path w="5317363" h="2336038">
                  <a:moveTo>
                    <a:pt x="0" y="0"/>
                  </a:moveTo>
                  <a:lnTo>
                    <a:pt x="5317363" y="0"/>
                  </a:lnTo>
                  <a:lnTo>
                    <a:pt x="5317363" y="2336038"/>
                  </a:lnTo>
                  <a:lnTo>
                    <a:pt x="0" y="2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3" b="-95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5893896"/>
            <a:ext cx="8665378" cy="25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a: mean distance between a sample point and all other points in the same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b: mean distance between the sample and all other points on the nearest cluster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98752" y="2908414"/>
            <a:ext cx="3987990" cy="1752018"/>
            <a:chOff x="0" y="0"/>
            <a:chExt cx="5317320" cy="23360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17363" cy="2336038"/>
            </a:xfrm>
            <a:custGeom>
              <a:avLst/>
              <a:gdLst/>
              <a:ahLst/>
              <a:cxnLst/>
              <a:rect l="l" t="t" r="r" b="b"/>
              <a:pathLst>
                <a:path w="5317363" h="2336038">
                  <a:moveTo>
                    <a:pt x="0" y="0"/>
                  </a:moveTo>
                  <a:lnTo>
                    <a:pt x="5317363" y="0"/>
                  </a:lnTo>
                  <a:lnTo>
                    <a:pt x="5317363" y="2336038"/>
                  </a:lnTo>
                  <a:lnTo>
                    <a:pt x="0" y="2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3" b="-95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89385" y="3364899"/>
            <a:ext cx="7200846" cy="5120602"/>
            <a:chOff x="0" y="0"/>
            <a:chExt cx="9601128" cy="6827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01073" cy="6827520"/>
            </a:xfrm>
            <a:custGeom>
              <a:avLst/>
              <a:gdLst/>
              <a:ahLst/>
              <a:cxnLst/>
              <a:rect l="l" t="t" r="r" b="b"/>
              <a:pathLst>
                <a:path w="9601073" h="6827520">
                  <a:moveTo>
                    <a:pt x="0" y="0"/>
                  </a:moveTo>
                  <a:lnTo>
                    <a:pt x="9601073" y="0"/>
                  </a:lnTo>
                  <a:lnTo>
                    <a:pt x="9601073" y="6827520"/>
                  </a:lnTo>
                  <a:lnTo>
                    <a:pt x="0" y="682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98752" y="2908414"/>
            <a:ext cx="3987990" cy="1752018"/>
            <a:chOff x="0" y="0"/>
            <a:chExt cx="5317320" cy="2336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17363" cy="2336038"/>
            </a:xfrm>
            <a:custGeom>
              <a:avLst/>
              <a:gdLst/>
              <a:ahLst/>
              <a:cxnLst/>
              <a:rect l="l" t="t" r="r" b="b"/>
              <a:pathLst>
                <a:path w="5317363" h="2336038">
                  <a:moveTo>
                    <a:pt x="0" y="0"/>
                  </a:moveTo>
                  <a:lnTo>
                    <a:pt x="5317363" y="0"/>
                  </a:lnTo>
                  <a:lnTo>
                    <a:pt x="5317363" y="2336038"/>
                  </a:lnTo>
                  <a:lnTo>
                    <a:pt x="0" y="2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3" b="-95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 rot="-1093388">
            <a:off x="2736055" y="2510044"/>
            <a:ext cx="109626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separation</a:t>
            </a:r>
          </a:p>
        </p:txBody>
      </p:sp>
      <p:sp>
        <p:nvSpPr>
          <p:cNvPr id="13" name="TextBox 13"/>
          <p:cNvSpPr txBox="1"/>
          <p:nvPr/>
        </p:nvSpPr>
        <p:spPr>
          <a:xfrm rot="1770928">
            <a:off x="5100985" y="2512228"/>
            <a:ext cx="109626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density</a:t>
            </a:r>
          </a:p>
        </p:txBody>
      </p:sp>
      <p:grpSp>
        <p:nvGrpSpPr>
          <p:cNvPr id="14" name="Group 14"/>
          <p:cNvGrpSpPr/>
          <p:nvPr/>
        </p:nvGrpSpPr>
        <p:grpSpPr>
          <a:xfrm rot="2334273">
            <a:off x="3339612" y="3148499"/>
            <a:ext cx="790511" cy="9525"/>
            <a:chOff x="0" y="0"/>
            <a:chExt cx="1054015" cy="12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1400" cy="12700"/>
            </a:xfrm>
            <a:custGeom>
              <a:avLst/>
              <a:gdLst/>
              <a:ahLst/>
              <a:cxnLst/>
              <a:rect l="l" t="t" r="r" b="b"/>
              <a:pathLst>
                <a:path w="1041400" h="12700">
                  <a:moveTo>
                    <a:pt x="31750" y="0"/>
                  </a:moveTo>
                  <a:lnTo>
                    <a:pt x="44450" y="0"/>
                  </a:lnTo>
                  <a:cubicBezTo>
                    <a:pt x="48006" y="0"/>
                    <a:pt x="50800" y="2794"/>
                    <a:pt x="50800" y="6350"/>
                  </a:cubicBezTo>
                  <a:cubicBezTo>
                    <a:pt x="50800" y="9906"/>
                    <a:pt x="48006" y="12700"/>
                    <a:pt x="44450" y="12700"/>
                  </a:cubicBezTo>
                  <a:lnTo>
                    <a:pt x="31750" y="12700"/>
                  </a:lnTo>
                  <a:cubicBezTo>
                    <a:pt x="28194" y="12700"/>
                    <a:pt x="25400" y="9906"/>
                    <a:pt x="25400" y="6350"/>
                  </a:cubicBezTo>
                  <a:cubicBezTo>
                    <a:pt x="25400" y="2794"/>
                    <a:pt x="28194" y="0"/>
                    <a:pt x="31750" y="0"/>
                  </a:cubicBezTo>
                  <a:close/>
                  <a:moveTo>
                    <a:pt x="57150" y="0"/>
                  </a:moveTo>
                  <a:lnTo>
                    <a:pt x="69850" y="0"/>
                  </a:lnTo>
                  <a:cubicBezTo>
                    <a:pt x="73406" y="0"/>
                    <a:pt x="76200" y="2794"/>
                    <a:pt x="76200" y="6350"/>
                  </a:cubicBezTo>
                  <a:cubicBezTo>
                    <a:pt x="76200" y="9906"/>
                    <a:pt x="73406" y="12700"/>
                    <a:pt x="69850" y="12700"/>
                  </a:cubicBezTo>
                  <a:lnTo>
                    <a:pt x="57150" y="12700"/>
                  </a:lnTo>
                  <a:cubicBezTo>
                    <a:pt x="53594" y="12700"/>
                    <a:pt x="50800" y="9906"/>
                    <a:pt x="50800" y="6350"/>
                  </a:cubicBezTo>
                  <a:cubicBezTo>
                    <a:pt x="50800" y="2794"/>
                    <a:pt x="53594" y="0"/>
                    <a:pt x="57150" y="0"/>
                  </a:cubicBezTo>
                  <a:close/>
                  <a:moveTo>
                    <a:pt x="82550" y="0"/>
                  </a:moveTo>
                  <a:lnTo>
                    <a:pt x="95250" y="0"/>
                  </a:lnTo>
                  <a:cubicBezTo>
                    <a:pt x="98806" y="0"/>
                    <a:pt x="101600" y="2794"/>
                    <a:pt x="101600" y="6350"/>
                  </a:cubicBezTo>
                  <a:cubicBezTo>
                    <a:pt x="101600" y="9906"/>
                    <a:pt x="98806" y="12700"/>
                    <a:pt x="95250" y="12700"/>
                  </a:cubicBezTo>
                  <a:lnTo>
                    <a:pt x="82550" y="12700"/>
                  </a:lnTo>
                  <a:cubicBezTo>
                    <a:pt x="78994" y="12700"/>
                    <a:pt x="76200" y="9906"/>
                    <a:pt x="76200" y="6350"/>
                  </a:cubicBezTo>
                  <a:cubicBezTo>
                    <a:pt x="76200" y="2794"/>
                    <a:pt x="78994" y="0"/>
                    <a:pt x="82550" y="0"/>
                  </a:cubicBezTo>
                  <a:close/>
                  <a:moveTo>
                    <a:pt x="107950" y="0"/>
                  </a:moveTo>
                  <a:lnTo>
                    <a:pt x="120650" y="0"/>
                  </a:lnTo>
                  <a:cubicBezTo>
                    <a:pt x="124206" y="0"/>
                    <a:pt x="127000" y="2794"/>
                    <a:pt x="127000" y="6350"/>
                  </a:cubicBezTo>
                  <a:cubicBezTo>
                    <a:pt x="127000" y="9906"/>
                    <a:pt x="124206" y="12700"/>
                    <a:pt x="120650" y="12700"/>
                  </a:cubicBezTo>
                  <a:lnTo>
                    <a:pt x="107950" y="12700"/>
                  </a:lnTo>
                  <a:cubicBezTo>
                    <a:pt x="104394" y="12700"/>
                    <a:pt x="101600" y="9906"/>
                    <a:pt x="101600" y="6350"/>
                  </a:cubicBezTo>
                  <a:cubicBezTo>
                    <a:pt x="101600" y="2794"/>
                    <a:pt x="104394" y="0"/>
                    <a:pt x="107950" y="0"/>
                  </a:cubicBezTo>
                  <a:close/>
                  <a:moveTo>
                    <a:pt x="133350" y="0"/>
                  </a:moveTo>
                  <a:lnTo>
                    <a:pt x="146050" y="0"/>
                  </a:lnTo>
                  <a:cubicBezTo>
                    <a:pt x="149606" y="0"/>
                    <a:pt x="152400" y="2794"/>
                    <a:pt x="152400" y="6350"/>
                  </a:cubicBezTo>
                  <a:cubicBezTo>
                    <a:pt x="152400" y="9906"/>
                    <a:pt x="149606" y="12700"/>
                    <a:pt x="146050" y="12700"/>
                  </a:cubicBezTo>
                  <a:lnTo>
                    <a:pt x="133350" y="12700"/>
                  </a:lnTo>
                  <a:cubicBezTo>
                    <a:pt x="129794" y="12700"/>
                    <a:pt x="127000" y="9906"/>
                    <a:pt x="127000" y="6350"/>
                  </a:cubicBezTo>
                  <a:cubicBezTo>
                    <a:pt x="127000" y="2794"/>
                    <a:pt x="129794" y="0"/>
                    <a:pt x="133350" y="0"/>
                  </a:cubicBezTo>
                  <a:close/>
                  <a:moveTo>
                    <a:pt x="158750" y="0"/>
                  </a:moveTo>
                  <a:lnTo>
                    <a:pt x="171450" y="0"/>
                  </a:lnTo>
                  <a:cubicBezTo>
                    <a:pt x="175006" y="0"/>
                    <a:pt x="177800" y="2794"/>
                    <a:pt x="177800" y="6350"/>
                  </a:cubicBezTo>
                  <a:cubicBezTo>
                    <a:pt x="177800" y="9906"/>
                    <a:pt x="175006" y="12700"/>
                    <a:pt x="171450" y="12700"/>
                  </a:cubicBezTo>
                  <a:lnTo>
                    <a:pt x="158750" y="12700"/>
                  </a:lnTo>
                  <a:cubicBezTo>
                    <a:pt x="155194" y="12700"/>
                    <a:pt x="152400" y="9906"/>
                    <a:pt x="152400" y="6350"/>
                  </a:cubicBezTo>
                  <a:cubicBezTo>
                    <a:pt x="152400" y="2794"/>
                    <a:pt x="155194" y="0"/>
                    <a:pt x="158750" y="0"/>
                  </a:cubicBezTo>
                  <a:close/>
                  <a:moveTo>
                    <a:pt x="184150" y="0"/>
                  </a:moveTo>
                  <a:lnTo>
                    <a:pt x="196850" y="0"/>
                  </a:lnTo>
                  <a:cubicBezTo>
                    <a:pt x="200406" y="0"/>
                    <a:pt x="203200" y="2794"/>
                    <a:pt x="203200" y="6350"/>
                  </a:cubicBezTo>
                  <a:cubicBezTo>
                    <a:pt x="203200" y="9906"/>
                    <a:pt x="200406" y="12700"/>
                    <a:pt x="196850" y="12700"/>
                  </a:cubicBezTo>
                  <a:lnTo>
                    <a:pt x="184150" y="12700"/>
                  </a:lnTo>
                  <a:cubicBezTo>
                    <a:pt x="180594" y="12700"/>
                    <a:pt x="177800" y="9906"/>
                    <a:pt x="177800" y="6350"/>
                  </a:cubicBezTo>
                  <a:cubicBezTo>
                    <a:pt x="177800" y="2794"/>
                    <a:pt x="180594" y="0"/>
                    <a:pt x="184150" y="0"/>
                  </a:cubicBezTo>
                  <a:close/>
                  <a:moveTo>
                    <a:pt x="209550" y="0"/>
                  </a:moveTo>
                  <a:lnTo>
                    <a:pt x="222250" y="0"/>
                  </a:lnTo>
                  <a:cubicBezTo>
                    <a:pt x="225806" y="0"/>
                    <a:pt x="228600" y="2794"/>
                    <a:pt x="228600" y="6350"/>
                  </a:cubicBezTo>
                  <a:cubicBezTo>
                    <a:pt x="228600" y="9906"/>
                    <a:pt x="225806" y="12700"/>
                    <a:pt x="222250" y="12700"/>
                  </a:cubicBezTo>
                  <a:lnTo>
                    <a:pt x="209550" y="12700"/>
                  </a:lnTo>
                  <a:cubicBezTo>
                    <a:pt x="205994" y="12700"/>
                    <a:pt x="203200" y="9906"/>
                    <a:pt x="203200" y="6350"/>
                  </a:cubicBezTo>
                  <a:cubicBezTo>
                    <a:pt x="203200" y="2794"/>
                    <a:pt x="205994" y="0"/>
                    <a:pt x="209550" y="0"/>
                  </a:cubicBezTo>
                  <a:close/>
                  <a:moveTo>
                    <a:pt x="234950" y="0"/>
                  </a:moveTo>
                  <a:lnTo>
                    <a:pt x="247650" y="0"/>
                  </a:lnTo>
                  <a:cubicBezTo>
                    <a:pt x="251206" y="0"/>
                    <a:pt x="254000" y="2794"/>
                    <a:pt x="254000" y="6350"/>
                  </a:cubicBezTo>
                  <a:cubicBezTo>
                    <a:pt x="254000" y="9906"/>
                    <a:pt x="251206" y="12700"/>
                    <a:pt x="247650" y="12700"/>
                  </a:cubicBezTo>
                  <a:lnTo>
                    <a:pt x="234950" y="12700"/>
                  </a:lnTo>
                  <a:cubicBezTo>
                    <a:pt x="231394" y="12700"/>
                    <a:pt x="228600" y="9906"/>
                    <a:pt x="228600" y="6350"/>
                  </a:cubicBezTo>
                  <a:cubicBezTo>
                    <a:pt x="228600" y="2794"/>
                    <a:pt x="231394" y="0"/>
                    <a:pt x="234950" y="0"/>
                  </a:cubicBezTo>
                  <a:close/>
                  <a:moveTo>
                    <a:pt x="260350" y="0"/>
                  </a:moveTo>
                  <a:lnTo>
                    <a:pt x="273050" y="0"/>
                  </a:lnTo>
                  <a:cubicBezTo>
                    <a:pt x="276606" y="0"/>
                    <a:pt x="279400" y="2794"/>
                    <a:pt x="279400" y="6350"/>
                  </a:cubicBezTo>
                  <a:cubicBezTo>
                    <a:pt x="279400" y="9906"/>
                    <a:pt x="276606" y="12700"/>
                    <a:pt x="273050" y="12700"/>
                  </a:cubicBezTo>
                  <a:lnTo>
                    <a:pt x="260350" y="12700"/>
                  </a:lnTo>
                  <a:cubicBezTo>
                    <a:pt x="256794" y="12700"/>
                    <a:pt x="254000" y="9906"/>
                    <a:pt x="254000" y="6350"/>
                  </a:cubicBezTo>
                  <a:cubicBezTo>
                    <a:pt x="254000" y="2794"/>
                    <a:pt x="256794" y="0"/>
                    <a:pt x="260350" y="0"/>
                  </a:cubicBezTo>
                  <a:close/>
                  <a:moveTo>
                    <a:pt x="285750" y="0"/>
                  </a:moveTo>
                  <a:lnTo>
                    <a:pt x="298450" y="0"/>
                  </a:lnTo>
                  <a:cubicBezTo>
                    <a:pt x="302006" y="0"/>
                    <a:pt x="304800" y="2794"/>
                    <a:pt x="304800" y="6350"/>
                  </a:cubicBezTo>
                  <a:cubicBezTo>
                    <a:pt x="304800" y="9906"/>
                    <a:pt x="302006" y="12700"/>
                    <a:pt x="298450" y="12700"/>
                  </a:cubicBezTo>
                  <a:lnTo>
                    <a:pt x="285750" y="12700"/>
                  </a:lnTo>
                  <a:cubicBezTo>
                    <a:pt x="282194" y="12700"/>
                    <a:pt x="279400" y="9906"/>
                    <a:pt x="279400" y="6350"/>
                  </a:cubicBezTo>
                  <a:cubicBezTo>
                    <a:pt x="279400" y="2794"/>
                    <a:pt x="282194" y="0"/>
                    <a:pt x="285750" y="0"/>
                  </a:cubicBezTo>
                  <a:close/>
                  <a:moveTo>
                    <a:pt x="311150" y="0"/>
                  </a:moveTo>
                  <a:lnTo>
                    <a:pt x="323850" y="0"/>
                  </a:lnTo>
                  <a:cubicBezTo>
                    <a:pt x="327406" y="0"/>
                    <a:pt x="330200" y="2794"/>
                    <a:pt x="330200" y="6350"/>
                  </a:cubicBezTo>
                  <a:cubicBezTo>
                    <a:pt x="330200" y="9906"/>
                    <a:pt x="327406" y="12700"/>
                    <a:pt x="323850" y="12700"/>
                  </a:cubicBezTo>
                  <a:lnTo>
                    <a:pt x="311150" y="12700"/>
                  </a:lnTo>
                  <a:cubicBezTo>
                    <a:pt x="307594" y="12700"/>
                    <a:pt x="304800" y="9906"/>
                    <a:pt x="304800" y="6350"/>
                  </a:cubicBezTo>
                  <a:cubicBezTo>
                    <a:pt x="304800" y="2794"/>
                    <a:pt x="307594" y="0"/>
                    <a:pt x="311150" y="0"/>
                  </a:cubicBezTo>
                  <a:close/>
                  <a:moveTo>
                    <a:pt x="336550" y="0"/>
                  </a:moveTo>
                  <a:lnTo>
                    <a:pt x="349250" y="0"/>
                  </a:lnTo>
                  <a:cubicBezTo>
                    <a:pt x="352806" y="0"/>
                    <a:pt x="355600" y="2794"/>
                    <a:pt x="355600" y="6350"/>
                  </a:cubicBezTo>
                  <a:cubicBezTo>
                    <a:pt x="355600" y="9906"/>
                    <a:pt x="352806" y="12700"/>
                    <a:pt x="349250" y="12700"/>
                  </a:cubicBezTo>
                  <a:lnTo>
                    <a:pt x="336550" y="12700"/>
                  </a:lnTo>
                  <a:cubicBezTo>
                    <a:pt x="332994" y="12700"/>
                    <a:pt x="330200" y="9906"/>
                    <a:pt x="330200" y="6350"/>
                  </a:cubicBezTo>
                  <a:cubicBezTo>
                    <a:pt x="330200" y="2794"/>
                    <a:pt x="332994" y="0"/>
                    <a:pt x="336550" y="0"/>
                  </a:cubicBezTo>
                  <a:close/>
                  <a:moveTo>
                    <a:pt x="361950" y="0"/>
                  </a:moveTo>
                  <a:lnTo>
                    <a:pt x="374650" y="0"/>
                  </a:lnTo>
                  <a:cubicBezTo>
                    <a:pt x="378206" y="0"/>
                    <a:pt x="381000" y="2794"/>
                    <a:pt x="381000" y="6350"/>
                  </a:cubicBezTo>
                  <a:cubicBezTo>
                    <a:pt x="381000" y="9906"/>
                    <a:pt x="378206" y="12700"/>
                    <a:pt x="374650" y="12700"/>
                  </a:cubicBezTo>
                  <a:lnTo>
                    <a:pt x="361950" y="12700"/>
                  </a:lnTo>
                  <a:cubicBezTo>
                    <a:pt x="358394" y="12700"/>
                    <a:pt x="355600" y="9906"/>
                    <a:pt x="355600" y="6350"/>
                  </a:cubicBezTo>
                  <a:cubicBezTo>
                    <a:pt x="355600" y="2794"/>
                    <a:pt x="358394" y="0"/>
                    <a:pt x="361950" y="0"/>
                  </a:cubicBezTo>
                  <a:close/>
                  <a:moveTo>
                    <a:pt x="387350" y="0"/>
                  </a:moveTo>
                  <a:lnTo>
                    <a:pt x="400050" y="0"/>
                  </a:lnTo>
                  <a:cubicBezTo>
                    <a:pt x="403606" y="0"/>
                    <a:pt x="406400" y="2794"/>
                    <a:pt x="406400" y="6350"/>
                  </a:cubicBezTo>
                  <a:cubicBezTo>
                    <a:pt x="406400" y="9906"/>
                    <a:pt x="403606" y="12700"/>
                    <a:pt x="400050" y="12700"/>
                  </a:cubicBezTo>
                  <a:lnTo>
                    <a:pt x="387350" y="12700"/>
                  </a:lnTo>
                  <a:cubicBezTo>
                    <a:pt x="383794" y="12700"/>
                    <a:pt x="381000" y="9906"/>
                    <a:pt x="381000" y="6350"/>
                  </a:cubicBezTo>
                  <a:cubicBezTo>
                    <a:pt x="381000" y="2794"/>
                    <a:pt x="383794" y="0"/>
                    <a:pt x="387350" y="0"/>
                  </a:cubicBezTo>
                  <a:close/>
                  <a:moveTo>
                    <a:pt x="412750" y="0"/>
                  </a:moveTo>
                  <a:lnTo>
                    <a:pt x="425450" y="0"/>
                  </a:lnTo>
                  <a:cubicBezTo>
                    <a:pt x="429006" y="0"/>
                    <a:pt x="431800" y="2794"/>
                    <a:pt x="431800" y="6350"/>
                  </a:cubicBezTo>
                  <a:cubicBezTo>
                    <a:pt x="431800" y="9906"/>
                    <a:pt x="429006" y="12700"/>
                    <a:pt x="425450" y="12700"/>
                  </a:cubicBezTo>
                  <a:lnTo>
                    <a:pt x="412750" y="12700"/>
                  </a:lnTo>
                  <a:cubicBezTo>
                    <a:pt x="409194" y="12700"/>
                    <a:pt x="406400" y="9906"/>
                    <a:pt x="406400" y="6350"/>
                  </a:cubicBezTo>
                  <a:cubicBezTo>
                    <a:pt x="406400" y="2794"/>
                    <a:pt x="409194" y="0"/>
                    <a:pt x="412750" y="0"/>
                  </a:cubicBezTo>
                  <a:close/>
                  <a:moveTo>
                    <a:pt x="438150" y="0"/>
                  </a:moveTo>
                  <a:lnTo>
                    <a:pt x="450850" y="0"/>
                  </a:lnTo>
                  <a:cubicBezTo>
                    <a:pt x="454406" y="0"/>
                    <a:pt x="457200" y="2794"/>
                    <a:pt x="457200" y="6350"/>
                  </a:cubicBezTo>
                  <a:cubicBezTo>
                    <a:pt x="457200" y="9906"/>
                    <a:pt x="454406" y="12700"/>
                    <a:pt x="450850" y="12700"/>
                  </a:cubicBezTo>
                  <a:lnTo>
                    <a:pt x="438150" y="12700"/>
                  </a:lnTo>
                  <a:cubicBezTo>
                    <a:pt x="434594" y="12700"/>
                    <a:pt x="431800" y="9906"/>
                    <a:pt x="431800" y="6350"/>
                  </a:cubicBezTo>
                  <a:cubicBezTo>
                    <a:pt x="431800" y="2794"/>
                    <a:pt x="434594" y="0"/>
                    <a:pt x="438150" y="0"/>
                  </a:cubicBezTo>
                  <a:close/>
                  <a:moveTo>
                    <a:pt x="463550" y="0"/>
                  </a:moveTo>
                  <a:lnTo>
                    <a:pt x="476250" y="0"/>
                  </a:lnTo>
                  <a:cubicBezTo>
                    <a:pt x="479806" y="0"/>
                    <a:pt x="482600" y="2794"/>
                    <a:pt x="482600" y="6350"/>
                  </a:cubicBezTo>
                  <a:cubicBezTo>
                    <a:pt x="482600" y="9906"/>
                    <a:pt x="479806" y="12700"/>
                    <a:pt x="476250" y="12700"/>
                  </a:cubicBezTo>
                  <a:lnTo>
                    <a:pt x="463550" y="12700"/>
                  </a:lnTo>
                  <a:cubicBezTo>
                    <a:pt x="459994" y="12700"/>
                    <a:pt x="457200" y="9906"/>
                    <a:pt x="457200" y="6350"/>
                  </a:cubicBezTo>
                  <a:cubicBezTo>
                    <a:pt x="457200" y="2794"/>
                    <a:pt x="459994" y="0"/>
                    <a:pt x="463550" y="0"/>
                  </a:cubicBezTo>
                  <a:close/>
                  <a:moveTo>
                    <a:pt x="488950" y="0"/>
                  </a:moveTo>
                  <a:lnTo>
                    <a:pt x="501650" y="0"/>
                  </a:lnTo>
                  <a:cubicBezTo>
                    <a:pt x="505206" y="0"/>
                    <a:pt x="508000" y="2794"/>
                    <a:pt x="508000" y="6350"/>
                  </a:cubicBezTo>
                  <a:cubicBezTo>
                    <a:pt x="508000" y="9906"/>
                    <a:pt x="505206" y="12700"/>
                    <a:pt x="501650" y="12700"/>
                  </a:cubicBezTo>
                  <a:lnTo>
                    <a:pt x="488950" y="12700"/>
                  </a:lnTo>
                  <a:cubicBezTo>
                    <a:pt x="485394" y="12700"/>
                    <a:pt x="482600" y="9906"/>
                    <a:pt x="482600" y="6350"/>
                  </a:cubicBezTo>
                  <a:cubicBezTo>
                    <a:pt x="482600" y="2794"/>
                    <a:pt x="485394" y="0"/>
                    <a:pt x="488950" y="0"/>
                  </a:cubicBezTo>
                  <a:close/>
                  <a:moveTo>
                    <a:pt x="514350" y="0"/>
                  </a:moveTo>
                  <a:lnTo>
                    <a:pt x="527050" y="0"/>
                  </a:lnTo>
                  <a:cubicBezTo>
                    <a:pt x="530606" y="0"/>
                    <a:pt x="533400" y="2794"/>
                    <a:pt x="533400" y="6350"/>
                  </a:cubicBezTo>
                  <a:cubicBezTo>
                    <a:pt x="533400" y="9906"/>
                    <a:pt x="530606" y="12700"/>
                    <a:pt x="527050" y="12700"/>
                  </a:cubicBezTo>
                  <a:lnTo>
                    <a:pt x="514350" y="12700"/>
                  </a:lnTo>
                  <a:cubicBezTo>
                    <a:pt x="510794" y="12700"/>
                    <a:pt x="508000" y="9906"/>
                    <a:pt x="508000" y="6350"/>
                  </a:cubicBezTo>
                  <a:cubicBezTo>
                    <a:pt x="508000" y="2794"/>
                    <a:pt x="510794" y="0"/>
                    <a:pt x="514350" y="0"/>
                  </a:cubicBezTo>
                  <a:close/>
                  <a:moveTo>
                    <a:pt x="539750" y="0"/>
                  </a:moveTo>
                  <a:lnTo>
                    <a:pt x="552450" y="0"/>
                  </a:lnTo>
                  <a:cubicBezTo>
                    <a:pt x="556006" y="0"/>
                    <a:pt x="558800" y="2794"/>
                    <a:pt x="558800" y="6350"/>
                  </a:cubicBezTo>
                  <a:cubicBezTo>
                    <a:pt x="558800" y="9906"/>
                    <a:pt x="556006" y="12700"/>
                    <a:pt x="552450" y="12700"/>
                  </a:cubicBezTo>
                  <a:lnTo>
                    <a:pt x="539750" y="12700"/>
                  </a:lnTo>
                  <a:cubicBezTo>
                    <a:pt x="536194" y="12700"/>
                    <a:pt x="533400" y="9906"/>
                    <a:pt x="533400" y="6350"/>
                  </a:cubicBezTo>
                  <a:cubicBezTo>
                    <a:pt x="533400" y="2794"/>
                    <a:pt x="536194" y="0"/>
                    <a:pt x="539750" y="0"/>
                  </a:cubicBezTo>
                  <a:close/>
                  <a:moveTo>
                    <a:pt x="565150" y="0"/>
                  </a:moveTo>
                  <a:lnTo>
                    <a:pt x="577850" y="0"/>
                  </a:lnTo>
                  <a:cubicBezTo>
                    <a:pt x="581406" y="0"/>
                    <a:pt x="584200" y="2794"/>
                    <a:pt x="584200" y="6350"/>
                  </a:cubicBezTo>
                  <a:cubicBezTo>
                    <a:pt x="584200" y="9906"/>
                    <a:pt x="581406" y="12700"/>
                    <a:pt x="577850" y="12700"/>
                  </a:cubicBezTo>
                  <a:lnTo>
                    <a:pt x="565150" y="12700"/>
                  </a:lnTo>
                  <a:cubicBezTo>
                    <a:pt x="561594" y="12700"/>
                    <a:pt x="558800" y="9906"/>
                    <a:pt x="558800" y="6350"/>
                  </a:cubicBezTo>
                  <a:cubicBezTo>
                    <a:pt x="558800" y="2794"/>
                    <a:pt x="561594" y="0"/>
                    <a:pt x="565150" y="0"/>
                  </a:cubicBezTo>
                  <a:close/>
                  <a:moveTo>
                    <a:pt x="590550" y="0"/>
                  </a:moveTo>
                  <a:lnTo>
                    <a:pt x="603250" y="0"/>
                  </a:lnTo>
                  <a:cubicBezTo>
                    <a:pt x="606806" y="0"/>
                    <a:pt x="609600" y="2794"/>
                    <a:pt x="609600" y="6350"/>
                  </a:cubicBezTo>
                  <a:cubicBezTo>
                    <a:pt x="609600" y="9906"/>
                    <a:pt x="606806" y="12700"/>
                    <a:pt x="603250" y="12700"/>
                  </a:cubicBezTo>
                  <a:lnTo>
                    <a:pt x="590550" y="12700"/>
                  </a:lnTo>
                  <a:cubicBezTo>
                    <a:pt x="586994" y="12700"/>
                    <a:pt x="584200" y="9906"/>
                    <a:pt x="584200" y="6350"/>
                  </a:cubicBezTo>
                  <a:cubicBezTo>
                    <a:pt x="584200" y="2794"/>
                    <a:pt x="586994" y="0"/>
                    <a:pt x="590550" y="0"/>
                  </a:cubicBezTo>
                  <a:close/>
                  <a:moveTo>
                    <a:pt x="615950" y="0"/>
                  </a:moveTo>
                  <a:lnTo>
                    <a:pt x="628650" y="0"/>
                  </a:lnTo>
                  <a:cubicBezTo>
                    <a:pt x="632206" y="0"/>
                    <a:pt x="635000" y="2794"/>
                    <a:pt x="635000" y="6350"/>
                  </a:cubicBezTo>
                  <a:cubicBezTo>
                    <a:pt x="635000" y="9906"/>
                    <a:pt x="632206" y="12700"/>
                    <a:pt x="628650" y="12700"/>
                  </a:cubicBezTo>
                  <a:lnTo>
                    <a:pt x="615950" y="12700"/>
                  </a:lnTo>
                  <a:cubicBezTo>
                    <a:pt x="612394" y="12700"/>
                    <a:pt x="609600" y="9906"/>
                    <a:pt x="609600" y="6350"/>
                  </a:cubicBezTo>
                  <a:cubicBezTo>
                    <a:pt x="609600" y="2794"/>
                    <a:pt x="612394" y="0"/>
                    <a:pt x="615950" y="0"/>
                  </a:cubicBezTo>
                  <a:close/>
                  <a:moveTo>
                    <a:pt x="641350" y="0"/>
                  </a:moveTo>
                  <a:lnTo>
                    <a:pt x="654050" y="0"/>
                  </a:lnTo>
                  <a:cubicBezTo>
                    <a:pt x="657606" y="0"/>
                    <a:pt x="660400" y="2794"/>
                    <a:pt x="660400" y="6350"/>
                  </a:cubicBezTo>
                  <a:cubicBezTo>
                    <a:pt x="660400" y="9906"/>
                    <a:pt x="657606" y="12700"/>
                    <a:pt x="654050" y="12700"/>
                  </a:cubicBezTo>
                  <a:lnTo>
                    <a:pt x="641350" y="12700"/>
                  </a:lnTo>
                  <a:cubicBezTo>
                    <a:pt x="637794" y="12700"/>
                    <a:pt x="635000" y="9906"/>
                    <a:pt x="635000" y="6350"/>
                  </a:cubicBezTo>
                  <a:cubicBezTo>
                    <a:pt x="635000" y="2794"/>
                    <a:pt x="637794" y="0"/>
                    <a:pt x="641350" y="0"/>
                  </a:cubicBezTo>
                  <a:close/>
                  <a:moveTo>
                    <a:pt x="666750" y="0"/>
                  </a:moveTo>
                  <a:lnTo>
                    <a:pt x="679450" y="0"/>
                  </a:lnTo>
                  <a:cubicBezTo>
                    <a:pt x="683006" y="0"/>
                    <a:pt x="685800" y="2794"/>
                    <a:pt x="685800" y="6350"/>
                  </a:cubicBezTo>
                  <a:cubicBezTo>
                    <a:pt x="685800" y="9906"/>
                    <a:pt x="683006" y="12700"/>
                    <a:pt x="679450" y="12700"/>
                  </a:cubicBezTo>
                  <a:lnTo>
                    <a:pt x="666750" y="12700"/>
                  </a:lnTo>
                  <a:cubicBezTo>
                    <a:pt x="663194" y="12700"/>
                    <a:pt x="660400" y="9906"/>
                    <a:pt x="660400" y="6350"/>
                  </a:cubicBezTo>
                  <a:cubicBezTo>
                    <a:pt x="660400" y="2794"/>
                    <a:pt x="663194" y="0"/>
                    <a:pt x="666750" y="0"/>
                  </a:cubicBezTo>
                  <a:close/>
                  <a:moveTo>
                    <a:pt x="692150" y="0"/>
                  </a:moveTo>
                  <a:lnTo>
                    <a:pt x="704850" y="0"/>
                  </a:lnTo>
                  <a:cubicBezTo>
                    <a:pt x="708406" y="0"/>
                    <a:pt x="711200" y="2794"/>
                    <a:pt x="711200" y="6350"/>
                  </a:cubicBezTo>
                  <a:cubicBezTo>
                    <a:pt x="711200" y="9906"/>
                    <a:pt x="708406" y="12700"/>
                    <a:pt x="704850" y="12700"/>
                  </a:cubicBezTo>
                  <a:lnTo>
                    <a:pt x="692150" y="12700"/>
                  </a:lnTo>
                  <a:cubicBezTo>
                    <a:pt x="688594" y="12700"/>
                    <a:pt x="685800" y="9906"/>
                    <a:pt x="685800" y="6350"/>
                  </a:cubicBezTo>
                  <a:cubicBezTo>
                    <a:pt x="685800" y="2794"/>
                    <a:pt x="688594" y="0"/>
                    <a:pt x="692150" y="0"/>
                  </a:cubicBezTo>
                  <a:close/>
                  <a:moveTo>
                    <a:pt x="717550" y="0"/>
                  </a:moveTo>
                  <a:lnTo>
                    <a:pt x="730250" y="0"/>
                  </a:lnTo>
                  <a:cubicBezTo>
                    <a:pt x="733806" y="0"/>
                    <a:pt x="736600" y="2794"/>
                    <a:pt x="736600" y="6350"/>
                  </a:cubicBezTo>
                  <a:cubicBezTo>
                    <a:pt x="736600" y="9906"/>
                    <a:pt x="733806" y="12700"/>
                    <a:pt x="730250" y="12700"/>
                  </a:cubicBezTo>
                  <a:lnTo>
                    <a:pt x="717550" y="12700"/>
                  </a:lnTo>
                  <a:cubicBezTo>
                    <a:pt x="713994" y="12700"/>
                    <a:pt x="711200" y="9906"/>
                    <a:pt x="711200" y="6350"/>
                  </a:cubicBezTo>
                  <a:cubicBezTo>
                    <a:pt x="711200" y="2794"/>
                    <a:pt x="713994" y="0"/>
                    <a:pt x="717550" y="0"/>
                  </a:cubicBezTo>
                  <a:close/>
                  <a:moveTo>
                    <a:pt x="742950" y="0"/>
                  </a:moveTo>
                  <a:lnTo>
                    <a:pt x="755650" y="0"/>
                  </a:lnTo>
                  <a:cubicBezTo>
                    <a:pt x="759206" y="0"/>
                    <a:pt x="762000" y="2794"/>
                    <a:pt x="762000" y="6350"/>
                  </a:cubicBezTo>
                  <a:cubicBezTo>
                    <a:pt x="762000" y="9906"/>
                    <a:pt x="759206" y="12700"/>
                    <a:pt x="755650" y="12700"/>
                  </a:cubicBezTo>
                  <a:lnTo>
                    <a:pt x="742950" y="12700"/>
                  </a:lnTo>
                  <a:cubicBezTo>
                    <a:pt x="739394" y="12700"/>
                    <a:pt x="736600" y="9906"/>
                    <a:pt x="736600" y="6350"/>
                  </a:cubicBezTo>
                  <a:cubicBezTo>
                    <a:pt x="736600" y="2794"/>
                    <a:pt x="739394" y="0"/>
                    <a:pt x="742950" y="0"/>
                  </a:cubicBezTo>
                  <a:close/>
                  <a:moveTo>
                    <a:pt x="768350" y="0"/>
                  </a:moveTo>
                  <a:lnTo>
                    <a:pt x="781050" y="0"/>
                  </a:lnTo>
                  <a:cubicBezTo>
                    <a:pt x="784606" y="0"/>
                    <a:pt x="787400" y="2794"/>
                    <a:pt x="787400" y="6350"/>
                  </a:cubicBezTo>
                  <a:cubicBezTo>
                    <a:pt x="787400" y="9906"/>
                    <a:pt x="784606" y="12700"/>
                    <a:pt x="781050" y="12700"/>
                  </a:cubicBezTo>
                  <a:lnTo>
                    <a:pt x="768350" y="12700"/>
                  </a:lnTo>
                  <a:cubicBezTo>
                    <a:pt x="764794" y="12700"/>
                    <a:pt x="762000" y="9906"/>
                    <a:pt x="762000" y="6350"/>
                  </a:cubicBezTo>
                  <a:cubicBezTo>
                    <a:pt x="762000" y="2794"/>
                    <a:pt x="764794" y="0"/>
                    <a:pt x="768350" y="0"/>
                  </a:cubicBezTo>
                  <a:close/>
                  <a:moveTo>
                    <a:pt x="793750" y="0"/>
                  </a:moveTo>
                  <a:lnTo>
                    <a:pt x="806450" y="0"/>
                  </a:lnTo>
                  <a:cubicBezTo>
                    <a:pt x="810006" y="0"/>
                    <a:pt x="812800" y="2794"/>
                    <a:pt x="812800" y="6350"/>
                  </a:cubicBezTo>
                  <a:cubicBezTo>
                    <a:pt x="812800" y="9906"/>
                    <a:pt x="810006" y="12700"/>
                    <a:pt x="806450" y="12700"/>
                  </a:cubicBezTo>
                  <a:lnTo>
                    <a:pt x="793750" y="12700"/>
                  </a:lnTo>
                  <a:cubicBezTo>
                    <a:pt x="790194" y="12700"/>
                    <a:pt x="787400" y="9906"/>
                    <a:pt x="787400" y="6350"/>
                  </a:cubicBezTo>
                  <a:cubicBezTo>
                    <a:pt x="787400" y="2794"/>
                    <a:pt x="790194" y="0"/>
                    <a:pt x="793750" y="0"/>
                  </a:cubicBezTo>
                  <a:close/>
                  <a:moveTo>
                    <a:pt x="819150" y="0"/>
                  </a:moveTo>
                  <a:lnTo>
                    <a:pt x="831850" y="0"/>
                  </a:lnTo>
                  <a:cubicBezTo>
                    <a:pt x="835406" y="0"/>
                    <a:pt x="838200" y="2794"/>
                    <a:pt x="838200" y="6350"/>
                  </a:cubicBezTo>
                  <a:cubicBezTo>
                    <a:pt x="838200" y="9906"/>
                    <a:pt x="835406" y="12700"/>
                    <a:pt x="831850" y="12700"/>
                  </a:cubicBezTo>
                  <a:lnTo>
                    <a:pt x="819150" y="12700"/>
                  </a:lnTo>
                  <a:cubicBezTo>
                    <a:pt x="815594" y="12700"/>
                    <a:pt x="812800" y="9906"/>
                    <a:pt x="812800" y="6350"/>
                  </a:cubicBezTo>
                  <a:cubicBezTo>
                    <a:pt x="812800" y="2794"/>
                    <a:pt x="815594" y="0"/>
                    <a:pt x="819150" y="0"/>
                  </a:cubicBezTo>
                  <a:close/>
                  <a:moveTo>
                    <a:pt x="844550" y="0"/>
                  </a:moveTo>
                  <a:lnTo>
                    <a:pt x="857250" y="0"/>
                  </a:lnTo>
                  <a:cubicBezTo>
                    <a:pt x="860806" y="0"/>
                    <a:pt x="863600" y="2794"/>
                    <a:pt x="863600" y="6350"/>
                  </a:cubicBezTo>
                  <a:cubicBezTo>
                    <a:pt x="863600" y="9906"/>
                    <a:pt x="860806" y="12700"/>
                    <a:pt x="857250" y="12700"/>
                  </a:cubicBezTo>
                  <a:lnTo>
                    <a:pt x="844550" y="12700"/>
                  </a:lnTo>
                  <a:cubicBezTo>
                    <a:pt x="840994" y="12700"/>
                    <a:pt x="838200" y="9906"/>
                    <a:pt x="838200" y="6350"/>
                  </a:cubicBezTo>
                  <a:cubicBezTo>
                    <a:pt x="838200" y="2794"/>
                    <a:pt x="840994" y="0"/>
                    <a:pt x="844550" y="0"/>
                  </a:cubicBezTo>
                  <a:close/>
                  <a:moveTo>
                    <a:pt x="869950" y="0"/>
                  </a:moveTo>
                  <a:lnTo>
                    <a:pt x="882650" y="0"/>
                  </a:lnTo>
                  <a:cubicBezTo>
                    <a:pt x="886206" y="0"/>
                    <a:pt x="889000" y="2794"/>
                    <a:pt x="889000" y="6350"/>
                  </a:cubicBezTo>
                  <a:cubicBezTo>
                    <a:pt x="889000" y="9906"/>
                    <a:pt x="886206" y="12700"/>
                    <a:pt x="882650" y="12700"/>
                  </a:cubicBezTo>
                  <a:lnTo>
                    <a:pt x="869950" y="12700"/>
                  </a:lnTo>
                  <a:cubicBezTo>
                    <a:pt x="866394" y="12700"/>
                    <a:pt x="863600" y="9906"/>
                    <a:pt x="863600" y="6350"/>
                  </a:cubicBezTo>
                  <a:cubicBezTo>
                    <a:pt x="863600" y="2794"/>
                    <a:pt x="866394" y="0"/>
                    <a:pt x="869950" y="0"/>
                  </a:cubicBezTo>
                  <a:close/>
                  <a:moveTo>
                    <a:pt x="895350" y="0"/>
                  </a:moveTo>
                  <a:lnTo>
                    <a:pt x="908050" y="0"/>
                  </a:lnTo>
                  <a:cubicBezTo>
                    <a:pt x="911606" y="0"/>
                    <a:pt x="914400" y="2794"/>
                    <a:pt x="914400" y="6350"/>
                  </a:cubicBezTo>
                  <a:cubicBezTo>
                    <a:pt x="914400" y="9906"/>
                    <a:pt x="911606" y="12700"/>
                    <a:pt x="908050" y="12700"/>
                  </a:cubicBezTo>
                  <a:lnTo>
                    <a:pt x="895350" y="12700"/>
                  </a:lnTo>
                  <a:cubicBezTo>
                    <a:pt x="891794" y="12700"/>
                    <a:pt x="889000" y="9906"/>
                    <a:pt x="889000" y="6350"/>
                  </a:cubicBezTo>
                  <a:cubicBezTo>
                    <a:pt x="889000" y="2794"/>
                    <a:pt x="891794" y="0"/>
                    <a:pt x="895350" y="0"/>
                  </a:cubicBezTo>
                  <a:close/>
                  <a:moveTo>
                    <a:pt x="920750" y="0"/>
                  </a:moveTo>
                  <a:lnTo>
                    <a:pt x="933450" y="0"/>
                  </a:lnTo>
                  <a:cubicBezTo>
                    <a:pt x="937006" y="0"/>
                    <a:pt x="939800" y="2794"/>
                    <a:pt x="939800" y="6350"/>
                  </a:cubicBezTo>
                  <a:cubicBezTo>
                    <a:pt x="939800" y="9906"/>
                    <a:pt x="937006" y="12700"/>
                    <a:pt x="933450" y="12700"/>
                  </a:cubicBezTo>
                  <a:lnTo>
                    <a:pt x="920750" y="12700"/>
                  </a:lnTo>
                  <a:cubicBezTo>
                    <a:pt x="917194" y="12700"/>
                    <a:pt x="914400" y="9906"/>
                    <a:pt x="914400" y="6350"/>
                  </a:cubicBezTo>
                  <a:cubicBezTo>
                    <a:pt x="914400" y="2794"/>
                    <a:pt x="917194" y="0"/>
                    <a:pt x="920750" y="0"/>
                  </a:cubicBezTo>
                  <a:close/>
                  <a:moveTo>
                    <a:pt x="946150" y="0"/>
                  </a:moveTo>
                  <a:lnTo>
                    <a:pt x="958850" y="0"/>
                  </a:lnTo>
                  <a:cubicBezTo>
                    <a:pt x="962406" y="0"/>
                    <a:pt x="965200" y="2794"/>
                    <a:pt x="965200" y="6350"/>
                  </a:cubicBezTo>
                  <a:cubicBezTo>
                    <a:pt x="965200" y="9906"/>
                    <a:pt x="962406" y="12700"/>
                    <a:pt x="958850" y="12700"/>
                  </a:cubicBezTo>
                  <a:lnTo>
                    <a:pt x="946150" y="12700"/>
                  </a:lnTo>
                  <a:cubicBezTo>
                    <a:pt x="942594" y="12700"/>
                    <a:pt x="939800" y="9906"/>
                    <a:pt x="939800" y="6350"/>
                  </a:cubicBezTo>
                  <a:cubicBezTo>
                    <a:pt x="939800" y="2794"/>
                    <a:pt x="942594" y="0"/>
                    <a:pt x="946150" y="0"/>
                  </a:cubicBezTo>
                  <a:close/>
                  <a:moveTo>
                    <a:pt x="971550" y="0"/>
                  </a:moveTo>
                  <a:lnTo>
                    <a:pt x="984250" y="0"/>
                  </a:lnTo>
                  <a:cubicBezTo>
                    <a:pt x="987806" y="0"/>
                    <a:pt x="990600" y="2794"/>
                    <a:pt x="990600" y="6350"/>
                  </a:cubicBezTo>
                  <a:cubicBezTo>
                    <a:pt x="990600" y="9906"/>
                    <a:pt x="987806" y="12700"/>
                    <a:pt x="984250" y="12700"/>
                  </a:cubicBezTo>
                  <a:lnTo>
                    <a:pt x="971550" y="12700"/>
                  </a:lnTo>
                  <a:cubicBezTo>
                    <a:pt x="967994" y="12700"/>
                    <a:pt x="965200" y="9906"/>
                    <a:pt x="965200" y="6350"/>
                  </a:cubicBezTo>
                  <a:cubicBezTo>
                    <a:pt x="965200" y="2794"/>
                    <a:pt x="967994" y="0"/>
                    <a:pt x="971550" y="0"/>
                  </a:cubicBezTo>
                  <a:close/>
                  <a:moveTo>
                    <a:pt x="996950" y="0"/>
                  </a:moveTo>
                  <a:lnTo>
                    <a:pt x="1009650" y="0"/>
                  </a:lnTo>
                  <a:cubicBezTo>
                    <a:pt x="1013206" y="0"/>
                    <a:pt x="1016000" y="2794"/>
                    <a:pt x="1016000" y="6350"/>
                  </a:cubicBezTo>
                  <a:cubicBezTo>
                    <a:pt x="1016000" y="9906"/>
                    <a:pt x="1013206" y="12700"/>
                    <a:pt x="1009650" y="12700"/>
                  </a:cubicBezTo>
                  <a:lnTo>
                    <a:pt x="996950" y="12700"/>
                  </a:lnTo>
                  <a:cubicBezTo>
                    <a:pt x="993394" y="12700"/>
                    <a:pt x="990600" y="9906"/>
                    <a:pt x="990600" y="6350"/>
                  </a:cubicBezTo>
                  <a:cubicBezTo>
                    <a:pt x="990600" y="2794"/>
                    <a:pt x="993394" y="0"/>
                    <a:pt x="996950" y="0"/>
                  </a:cubicBezTo>
                  <a:close/>
                  <a:moveTo>
                    <a:pt x="1022350" y="0"/>
                  </a:moveTo>
                  <a:lnTo>
                    <a:pt x="1035050" y="0"/>
                  </a:lnTo>
                  <a:cubicBezTo>
                    <a:pt x="1038606" y="0"/>
                    <a:pt x="1041400" y="2794"/>
                    <a:pt x="1041400" y="6350"/>
                  </a:cubicBezTo>
                  <a:cubicBezTo>
                    <a:pt x="1041400" y="9906"/>
                    <a:pt x="1038606" y="12700"/>
                    <a:pt x="1035050" y="12700"/>
                  </a:cubicBezTo>
                  <a:lnTo>
                    <a:pt x="1022350" y="12700"/>
                  </a:lnTo>
                  <a:cubicBezTo>
                    <a:pt x="1018794" y="12700"/>
                    <a:pt x="1016000" y="9906"/>
                    <a:pt x="1016000" y="6350"/>
                  </a:cubicBezTo>
                  <a:cubicBezTo>
                    <a:pt x="1016000" y="2794"/>
                    <a:pt x="1018794" y="0"/>
                    <a:pt x="1022350" y="0"/>
                  </a:cubicBezTo>
                  <a:close/>
                  <a:moveTo>
                    <a:pt x="6350" y="0"/>
                  </a:moveTo>
                  <a:lnTo>
                    <a:pt x="19050" y="0"/>
                  </a:lnTo>
                  <a:cubicBezTo>
                    <a:pt x="22606" y="0"/>
                    <a:pt x="25400" y="2794"/>
                    <a:pt x="25400" y="6350"/>
                  </a:cubicBezTo>
                  <a:cubicBezTo>
                    <a:pt x="25400" y="9906"/>
                    <a:pt x="22606" y="12700"/>
                    <a:pt x="190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6" name="Group 16"/>
          <p:cNvGrpSpPr/>
          <p:nvPr/>
        </p:nvGrpSpPr>
        <p:grpSpPr>
          <a:xfrm rot="7731915">
            <a:off x="4827291" y="3104685"/>
            <a:ext cx="789982" cy="9525"/>
            <a:chOff x="0" y="0"/>
            <a:chExt cx="1053309" cy="12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1400" cy="12700"/>
            </a:xfrm>
            <a:custGeom>
              <a:avLst/>
              <a:gdLst/>
              <a:ahLst/>
              <a:cxnLst/>
              <a:rect l="l" t="t" r="r" b="b"/>
              <a:pathLst>
                <a:path w="1041400" h="12700">
                  <a:moveTo>
                    <a:pt x="31750" y="0"/>
                  </a:moveTo>
                  <a:lnTo>
                    <a:pt x="44450" y="0"/>
                  </a:lnTo>
                  <a:cubicBezTo>
                    <a:pt x="48006" y="0"/>
                    <a:pt x="50800" y="2794"/>
                    <a:pt x="50800" y="6350"/>
                  </a:cubicBezTo>
                  <a:cubicBezTo>
                    <a:pt x="50800" y="9906"/>
                    <a:pt x="48006" y="12700"/>
                    <a:pt x="44450" y="12700"/>
                  </a:cubicBezTo>
                  <a:lnTo>
                    <a:pt x="31750" y="12700"/>
                  </a:lnTo>
                  <a:cubicBezTo>
                    <a:pt x="28194" y="12700"/>
                    <a:pt x="25400" y="9906"/>
                    <a:pt x="25400" y="6350"/>
                  </a:cubicBezTo>
                  <a:cubicBezTo>
                    <a:pt x="25400" y="2794"/>
                    <a:pt x="28194" y="0"/>
                    <a:pt x="31750" y="0"/>
                  </a:cubicBezTo>
                  <a:close/>
                  <a:moveTo>
                    <a:pt x="57150" y="0"/>
                  </a:moveTo>
                  <a:lnTo>
                    <a:pt x="69850" y="0"/>
                  </a:lnTo>
                  <a:cubicBezTo>
                    <a:pt x="73406" y="0"/>
                    <a:pt x="76200" y="2794"/>
                    <a:pt x="76200" y="6350"/>
                  </a:cubicBezTo>
                  <a:cubicBezTo>
                    <a:pt x="76200" y="9906"/>
                    <a:pt x="73406" y="12700"/>
                    <a:pt x="69850" y="12700"/>
                  </a:cubicBezTo>
                  <a:lnTo>
                    <a:pt x="57150" y="12700"/>
                  </a:lnTo>
                  <a:cubicBezTo>
                    <a:pt x="53594" y="12700"/>
                    <a:pt x="50800" y="9906"/>
                    <a:pt x="50800" y="6350"/>
                  </a:cubicBezTo>
                  <a:cubicBezTo>
                    <a:pt x="50800" y="2794"/>
                    <a:pt x="53594" y="0"/>
                    <a:pt x="57150" y="0"/>
                  </a:cubicBezTo>
                  <a:close/>
                  <a:moveTo>
                    <a:pt x="82550" y="0"/>
                  </a:moveTo>
                  <a:lnTo>
                    <a:pt x="95250" y="0"/>
                  </a:lnTo>
                  <a:cubicBezTo>
                    <a:pt x="98806" y="0"/>
                    <a:pt x="101600" y="2794"/>
                    <a:pt x="101600" y="6350"/>
                  </a:cubicBezTo>
                  <a:cubicBezTo>
                    <a:pt x="101600" y="9906"/>
                    <a:pt x="98806" y="12700"/>
                    <a:pt x="95250" y="12700"/>
                  </a:cubicBezTo>
                  <a:lnTo>
                    <a:pt x="82550" y="12700"/>
                  </a:lnTo>
                  <a:cubicBezTo>
                    <a:pt x="78994" y="12700"/>
                    <a:pt x="76200" y="9906"/>
                    <a:pt x="76200" y="6350"/>
                  </a:cubicBezTo>
                  <a:cubicBezTo>
                    <a:pt x="76200" y="2794"/>
                    <a:pt x="78994" y="0"/>
                    <a:pt x="82550" y="0"/>
                  </a:cubicBezTo>
                  <a:close/>
                  <a:moveTo>
                    <a:pt x="107950" y="0"/>
                  </a:moveTo>
                  <a:lnTo>
                    <a:pt x="120650" y="0"/>
                  </a:lnTo>
                  <a:cubicBezTo>
                    <a:pt x="124206" y="0"/>
                    <a:pt x="127000" y="2794"/>
                    <a:pt x="127000" y="6350"/>
                  </a:cubicBezTo>
                  <a:cubicBezTo>
                    <a:pt x="127000" y="9906"/>
                    <a:pt x="124206" y="12700"/>
                    <a:pt x="120650" y="12700"/>
                  </a:cubicBezTo>
                  <a:lnTo>
                    <a:pt x="107950" y="12700"/>
                  </a:lnTo>
                  <a:cubicBezTo>
                    <a:pt x="104394" y="12700"/>
                    <a:pt x="101600" y="9906"/>
                    <a:pt x="101600" y="6350"/>
                  </a:cubicBezTo>
                  <a:cubicBezTo>
                    <a:pt x="101600" y="2794"/>
                    <a:pt x="104394" y="0"/>
                    <a:pt x="107950" y="0"/>
                  </a:cubicBezTo>
                  <a:close/>
                  <a:moveTo>
                    <a:pt x="133350" y="0"/>
                  </a:moveTo>
                  <a:lnTo>
                    <a:pt x="146050" y="0"/>
                  </a:lnTo>
                  <a:cubicBezTo>
                    <a:pt x="149606" y="0"/>
                    <a:pt x="152400" y="2794"/>
                    <a:pt x="152400" y="6350"/>
                  </a:cubicBezTo>
                  <a:cubicBezTo>
                    <a:pt x="152400" y="9906"/>
                    <a:pt x="149606" y="12700"/>
                    <a:pt x="146050" y="12700"/>
                  </a:cubicBezTo>
                  <a:lnTo>
                    <a:pt x="133350" y="12700"/>
                  </a:lnTo>
                  <a:cubicBezTo>
                    <a:pt x="129794" y="12700"/>
                    <a:pt x="127000" y="9906"/>
                    <a:pt x="127000" y="6350"/>
                  </a:cubicBezTo>
                  <a:cubicBezTo>
                    <a:pt x="127000" y="2794"/>
                    <a:pt x="129794" y="0"/>
                    <a:pt x="133350" y="0"/>
                  </a:cubicBezTo>
                  <a:close/>
                  <a:moveTo>
                    <a:pt x="158750" y="0"/>
                  </a:moveTo>
                  <a:lnTo>
                    <a:pt x="171450" y="0"/>
                  </a:lnTo>
                  <a:cubicBezTo>
                    <a:pt x="175006" y="0"/>
                    <a:pt x="177800" y="2794"/>
                    <a:pt x="177800" y="6350"/>
                  </a:cubicBezTo>
                  <a:cubicBezTo>
                    <a:pt x="177800" y="9906"/>
                    <a:pt x="175006" y="12700"/>
                    <a:pt x="171450" y="12700"/>
                  </a:cubicBezTo>
                  <a:lnTo>
                    <a:pt x="158750" y="12700"/>
                  </a:lnTo>
                  <a:cubicBezTo>
                    <a:pt x="155194" y="12700"/>
                    <a:pt x="152400" y="9906"/>
                    <a:pt x="152400" y="6350"/>
                  </a:cubicBezTo>
                  <a:cubicBezTo>
                    <a:pt x="152400" y="2794"/>
                    <a:pt x="155194" y="0"/>
                    <a:pt x="158750" y="0"/>
                  </a:cubicBezTo>
                  <a:close/>
                  <a:moveTo>
                    <a:pt x="184150" y="0"/>
                  </a:moveTo>
                  <a:lnTo>
                    <a:pt x="196850" y="0"/>
                  </a:lnTo>
                  <a:cubicBezTo>
                    <a:pt x="200406" y="0"/>
                    <a:pt x="203200" y="2794"/>
                    <a:pt x="203200" y="6350"/>
                  </a:cubicBezTo>
                  <a:cubicBezTo>
                    <a:pt x="203200" y="9906"/>
                    <a:pt x="200406" y="12700"/>
                    <a:pt x="196850" y="12700"/>
                  </a:cubicBezTo>
                  <a:lnTo>
                    <a:pt x="184150" y="12700"/>
                  </a:lnTo>
                  <a:cubicBezTo>
                    <a:pt x="180594" y="12700"/>
                    <a:pt x="177800" y="9906"/>
                    <a:pt x="177800" y="6350"/>
                  </a:cubicBezTo>
                  <a:cubicBezTo>
                    <a:pt x="177800" y="2794"/>
                    <a:pt x="180594" y="0"/>
                    <a:pt x="184150" y="0"/>
                  </a:cubicBezTo>
                  <a:close/>
                  <a:moveTo>
                    <a:pt x="209550" y="0"/>
                  </a:moveTo>
                  <a:lnTo>
                    <a:pt x="222250" y="0"/>
                  </a:lnTo>
                  <a:cubicBezTo>
                    <a:pt x="225806" y="0"/>
                    <a:pt x="228600" y="2794"/>
                    <a:pt x="228600" y="6350"/>
                  </a:cubicBezTo>
                  <a:cubicBezTo>
                    <a:pt x="228600" y="9906"/>
                    <a:pt x="225806" y="12700"/>
                    <a:pt x="222250" y="12700"/>
                  </a:cubicBezTo>
                  <a:lnTo>
                    <a:pt x="209550" y="12700"/>
                  </a:lnTo>
                  <a:cubicBezTo>
                    <a:pt x="205994" y="12700"/>
                    <a:pt x="203200" y="9906"/>
                    <a:pt x="203200" y="6350"/>
                  </a:cubicBezTo>
                  <a:cubicBezTo>
                    <a:pt x="203200" y="2794"/>
                    <a:pt x="205994" y="0"/>
                    <a:pt x="209550" y="0"/>
                  </a:cubicBezTo>
                  <a:close/>
                  <a:moveTo>
                    <a:pt x="234950" y="0"/>
                  </a:moveTo>
                  <a:lnTo>
                    <a:pt x="247650" y="0"/>
                  </a:lnTo>
                  <a:cubicBezTo>
                    <a:pt x="251206" y="0"/>
                    <a:pt x="254000" y="2794"/>
                    <a:pt x="254000" y="6350"/>
                  </a:cubicBezTo>
                  <a:cubicBezTo>
                    <a:pt x="254000" y="9906"/>
                    <a:pt x="251206" y="12700"/>
                    <a:pt x="247650" y="12700"/>
                  </a:cubicBezTo>
                  <a:lnTo>
                    <a:pt x="234950" y="12700"/>
                  </a:lnTo>
                  <a:cubicBezTo>
                    <a:pt x="231394" y="12700"/>
                    <a:pt x="228600" y="9906"/>
                    <a:pt x="228600" y="6350"/>
                  </a:cubicBezTo>
                  <a:cubicBezTo>
                    <a:pt x="228600" y="2794"/>
                    <a:pt x="231394" y="0"/>
                    <a:pt x="234950" y="0"/>
                  </a:cubicBezTo>
                  <a:close/>
                  <a:moveTo>
                    <a:pt x="260350" y="0"/>
                  </a:moveTo>
                  <a:lnTo>
                    <a:pt x="273050" y="0"/>
                  </a:lnTo>
                  <a:cubicBezTo>
                    <a:pt x="276606" y="0"/>
                    <a:pt x="279400" y="2794"/>
                    <a:pt x="279400" y="6350"/>
                  </a:cubicBezTo>
                  <a:cubicBezTo>
                    <a:pt x="279400" y="9906"/>
                    <a:pt x="276606" y="12700"/>
                    <a:pt x="273050" y="12700"/>
                  </a:cubicBezTo>
                  <a:lnTo>
                    <a:pt x="260350" y="12700"/>
                  </a:lnTo>
                  <a:cubicBezTo>
                    <a:pt x="256794" y="12700"/>
                    <a:pt x="254000" y="9906"/>
                    <a:pt x="254000" y="6350"/>
                  </a:cubicBezTo>
                  <a:cubicBezTo>
                    <a:pt x="254000" y="2794"/>
                    <a:pt x="256794" y="0"/>
                    <a:pt x="260350" y="0"/>
                  </a:cubicBezTo>
                  <a:close/>
                  <a:moveTo>
                    <a:pt x="285750" y="0"/>
                  </a:moveTo>
                  <a:lnTo>
                    <a:pt x="298450" y="0"/>
                  </a:lnTo>
                  <a:cubicBezTo>
                    <a:pt x="302006" y="0"/>
                    <a:pt x="304800" y="2794"/>
                    <a:pt x="304800" y="6350"/>
                  </a:cubicBezTo>
                  <a:cubicBezTo>
                    <a:pt x="304800" y="9906"/>
                    <a:pt x="302006" y="12700"/>
                    <a:pt x="298450" y="12700"/>
                  </a:cubicBezTo>
                  <a:lnTo>
                    <a:pt x="285750" y="12700"/>
                  </a:lnTo>
                  <a:cubicBezTo>
                    <a:pt x="282194" y="12700"/>
                    <a:pt x="279400" y="9906"/>
                    <a:pt x="279400" y="6350"/>
                  </a:cubicBezTo>
                  <a:cubicBezTo>
                    <a:pt x="279400" y="2794"/>
                    <a:pt x="282194" y="0"/>
                    <a:pt x="285750" y="0"/>
                  </a:cubicBezTo>
                  <a:close/>
                  <a:moveTo>
                    <a:pt x="311150" y="0"/>
                  </a:moveTo>
                  <a:lnTo>
                    <a:pt x="323850" y="0"/>
                  </a:lnTo>
                  <a:cubicBezTo>
                    <a:pt x="327406" y="0"/>
                    <a:pt x="330200" y="2794"/>
                    <a:pt x="330200" y="6350"/>
                  </a:cubicBezTo>
                  <a:cubicBezTo>
                    <a:pt x="330200" y="9906"/>
                    <a:pt x="327406" y="12700"/>
                    <a:pt x="323850" y="12700"/>
                  </a:cubicBezTo>
                  <a:lnTo>
                    <a:pt x="311150" y="12700"/>
                  </a:lnTo>
                  <a:cubicBezTo>
                    <a:pt x="307594" y="12700"/>
                    <a:pt x="304800" y="9906"/>
                    <a:pt x="304800" y="6350"/>
                  </a:cubicBezTo>
                  <a:cubicBezTo>
                    <a:pt x="304800" y="2794"/>
                    <a:pt x="307594" y="0"/>
                    <a:pt x="311150" y="0"/>
                  </a:cubicBezTo>
                  <a:close/>
                  <a:moveTo>
                    <a:pt x="336550" y="0"/>
                  </a:moveTo>
                  <a:lnTo>
                    <a:pt x="349250" y="0"/>
                  </a:lnTo>
                  <a:cubicBezTo>
                    <a:pt x="352806" y="0"/>
                    <a:pt x="355600" y="2794"/>
                    <a:pt x="355600" y="6350"/>
                  </a:cubicBezTo>
                  <a:cubicBezTo>
                    <a:pt x="355600" y="9906"/>
                    <a:pt x="352806" y="12700"/>
                    <a:pt x="349250" y="12700"/>
                  </a:cubicBezTo>
                  <a:lnTo>
                    <a:pt x="336550" y="12700"/>
                  </a:lnTo>
                  <a:cubicBezTo>
                    <a:pt x="332994" y="12700"/>
                    <a:pt x="330200" y="9906"/>
                    <a:pt x="330200" y="6350"/>
                  </a:cubicBezTo>
                  <a:cubicBezTo>
                    <a:pt x="330200" y="2794"/>
                    <a:pt x="332994" y="0"/>
                    <a:pt x="336550" y="0"/>
                  </a:cubicBezTo>
                  <a:close/>
                  <a:moveTo>
                    <a:pt x="361950" y="0"/>
                  </a:moveTo>
                  <a:lnTo>
                    <a:pt x="374650" y="0"/>
                  </a:lnTo>
                  <a:cubicBezTo>
                    <a:pt x="378206" y="0"/>
                    <a:pt x="381000" y="2794"/>
                    <a:pt x="381000" y="6350"/>
                  </a:cubicBezTo>
                  <a:cubicBezTo>
                    <a:pt x="381000" y="9906"/>
                    <a:pt x="378206" y="12700"/>
                    <a:pt x="374650" y="12700"/>
                  </a:cubicBezTo>
                  <a:lnTo>
                    <a:pt x="361950" y="12700"/>
                  </a:lnTo>
                  <a:cubicBezTo>
                    <a:pt x="358394" y="12700"/>
                    <a:pt x="355600" y="9906"/>
                    <a:pt x="355600" y="6350"/>
                  </a:cubicBezTo>
                  <a:cubicBezTo>
                    <a:pt x="355600" y="2794"/>
                    <a:pt x="358394" y="0"/>
                    <a:pt x="361950" y="0"/>
                  </a:cubicBezTo>
                  <a:close/>
                  <a:moveTo>
                    <a:pt x="387350" y="0"/>
                  </a:moveTo>
                  <a:lnTo>
                    <a:pt x="400050" y="0"/>
                  </a:lnTo>
                  <a:cubicBezTo>
                    <a:pt x="403606" y="0"/>
                    <a:pt x="406400" y="2794"/>
                    <a:pt x="406400" y="6350"/>
                  </a:cubicBezTo>
                  <a:cubicBezTo>
                    <a:pt x="406400" y="9906"/>
                    <a:pt x="403606" y="12700"/>
                    <a:pt x="400050" y="12700"/>
                  </a:cubicBezTo>
                  <a:lnTo>
                    <a:pt x="387350" y="12700"/>
                  </a:lnTo>
                  <a:cubicBezTo>
                    <a:pt x="383794" y="12700"/>
                    <a:pt x="381000" y="9906"/>
                    <a:pt x="381000" y="6350"/>
                  </a:cubicBezTo>
                  <a:cubicBezTo>
                    <a:pt x="381000" y="2794"/>
                    <a:pt x="383794" y="0"/>
                    <a:pt x="387350" y="0"/>
                  </a:cubicBezTo>
                  <a:close/>
                  <a:moveTo>
                    <a:pt x="412750" y="0"/>
                  </a:moveTo>
                  <a:lnTo>
                    <a:pt x="425450" y="0"/>
                  </a:lnTo>
                  <a:cubicBezTo>
                    <a:pt x="429006" y="0"/>
                    <a:pt x="431800" y="2794"/>
                    <a:pt x="431800" y="6350"/>
                  </a:cubicBezTo>
                  <a:cubicBezTo>
                    <a:pt x="431800" y="9906"/>
                    <a:pt x="429006" y="12700"/>
                    <a:pt x="425450" y="12700"/>
                  </a:cubicBezTo>
                  <a:lnTo>
                    <a:pt x="412750" y="12700"/>
                  </a:lnTo>
                  <a:cubicBezTo>
                    <a:pt x="409194" y="12700"/>
                    <a:pt x="406400" y="9906"/>
                    <a:pt x="406400" y="6350"/>
                  </a:cubicBezTo>
                  <a:cubicBezTo>
                    <a:pt x="406400" y="2794"/>
                    <a:pt x="409194" y="0"/>
                    <a:pt x="412750" y="0"/>
                  </a:cubicBezTo>
                  <a:close/>
                  <a:moveTo>
                    <a:pt x="438150" y="0"/>
                  </a:moveTo>
                  <a:lnTo>
                    <a:pt x="450850" y="0"/>
                  </a:lnTo>
                  <a:cubicBezTo>
                    <a:pt x="454406" y="0"/>
                    <a:pt x="457200" y="2794"/>
                    <a:pt x="457200" y="6350"/>
                  </a:cubicBezTo>
                  <a:cubicBezTo>
                    <a:pt x="457200" y="9906"/>
                    <a:pt x="454406" y="12700"/>
                    <a:pt x="450850" y="12700"/>
                  </a:cubicBezTo>
                  <a:lnTo>
                    <a:pt x="438150" y="12700"/>
                  </a:lnTo>
                  <a:cubicBezTo>
                    <a:pt x="434594" y="12700"/>
                    <a:pt x="431800" y="9906"/>
                    <a:pt x="431800" y="6350"/>
                  </a:cubicBezTo>
                  <a:cubicBezTo>
                    <a:pt x="431800" y="2794"/>
                    <a:pt x="434594" y="0"/>
                    <a:pt x="438150" y="0"/>
                  </a:cubicBezTo>
                  <a:close/>
                  <a:moveTo>
                    <a:pt x="463550" y="0"/>
                  </a:moveTo>
                  <a:lnTo>
                    <a:pt x="476250" y="0"/>
                  </a:lnTo>
                  <a:cubicBezTo>
                    <a:pt x="479806" y="0"/>
                    <a:pt x="482600" y="2794"/>
                    <a:pt x="482600" y="6350"/>
                  </a:cubicBezTo>
                  <a:cubicBezTo>
                    <a:pt x="482600" y="9906"/>
                    <a:pt x="479806" y="12700"/>
                    <a:pt x="476250" y="12700"/>
                  </a:cubicBezTo>
                  <a:lnTo>
                    <a:pt x="463550" y="12700"/>
                  </a:lnTo>
                  <a:cubicBezTo>
                    <a:pt x="459994" y="12700"/>
                    <a:pt x="457200" y="9906"/>
                    <a:pt x="457200" y="6350"/>
                  </a:cubicBezTo>
                  <a:cubicBezTo>
                    <a:pt x="457200" y="2794"/>
                    <a:pt x="459994" y="0"/>
                    <a:pt x="463550" y="0"/>
                  </a:cubicBezTo>
                  <a:close/>
                  <a:moveTo>
                    <a:pt x="488950" y="0"/>
                  </a:moveTo>
                  <a:lnTo>
                    <a:pt x="501650" y="0"/>
                  </a:lnTo>
                  <a:cubicBezTo>
                    <a:pt x="505206" y="0"/>
                    <a:pt x="508000" y="2794"/>
                    <a:pt x="508000" y="6350"/>
                  </a:cubicBezTo>
                  <a:cubicBezTo>
                    <a:pt x="508000" y="9906"/>
                    <a:pt x="505206" y="12700"/>
                    <a:pt x="501650" y="12700"/>
                  </a:cubicBezTo>
                  <a:lnTo>
                    <a:pt x="488950" y="12700"/>
                  </a:lnTo>
                  <a:cubicBezTo>
                    <a:pt x="485394" y="12700"/>
                    <a:pt x="482600" y="9906"/>
                    <a:pt x="482600" y="6350"/>
                  </a:cubicBezTo>
                  <a:cubicBezTo>
                    <a:pt x="482600" y="2794"/>
                    <a:pt x="485394" y="0"/>
                    <a:pt x="488950" y="0"/>
                  </a:cubicBezTo>
                  <a:close/>
                  <a:moveTo>
                    <a:pt x="514350" y="0"/>
                  </a:moveTo>
                  <a:lnTo>
                    <a:pt x="527050" y="0"/>
                  </a:lnTo>
                  <a:cubicBezTo>
                    <a:pt x="530606" y="0"/>
                    <a:pt x="533400" y="2794"/>
                    <a:pt x="533400" y="6350"/>
                  </a:cubicBezTo>
                  <a:cubicBezTo>
                    <a:pt x="533400" y="9906"/>
                    <a:pt x="530606" y="12700"/>
                    <a:pt x="527050" y="12700"/>
                  </a:cubicBezTo>
                  <a:lnTo>
                    <a:pt x="514350" y="12700"/>
                  </a:lnTo>
                  <a:cubicBezTo>
                    <a:pt x="510794" y="12700"/>
                    <a:pt x="508000" y="9906"/>
                    <a:pt x="508000" y="6350"/>
                  </a:cubicBezTo>
                  <a:cubicBezTo>
                    <a:pt x="508000" y="2794"/>
                    <a:pt x="510794" y="0"/>
                    <a:pt x="514350" y="0"/>
                  </a:cubicBezTo>
                  <a:close/>
                  <a:moveTo>
                    <a:pt x="539750" y="0"/>
                  </a:moveTo>
                  <a:lnTo>
                    <a:pt x="552450" y="0"/>
                  </a:lnTo>
                  <a:cubicBezTo>
                    <a:pt x="556006" y="0"/>
                    <a:pt x="558800" y="2794"/>
                    <a:pt x="558800" y="6350"/>
                  </a:cubicBezTo>
                  <a:cubicBezTo>
                    <a:pt x="558800" y="9906"/>
                    <a:pt x="556006" y="12700"/>
                    <a:pt x="552450" y="12700"/>
                  </a:cubicBezTo>
                  <a:lnTo>
                    <a:pt x="539750" y="12700"/>
                  </a:lnTo>
                  <a:cubicBezTo>
                    <a:pt x="536194" y="12700"/>
                    <a:pt x="533400" y="9906"/>
                    <a:pt x="533400" y="6350"/>
                  </a:cubicBezTo>
                  <a:cubicBezTo>
                    <a:pt x="533400" y="2794"/>
                    <a:pt x="536194" y="0"/>
                    <a:pt x="539750" y="0"/>
                  </a:cubicBezTo>
                  <a:close/>
                  <a:moveTo>
                    <a:pt x="565150" y="0"/>
                  </a:moveTo>
                  <a:lnTo>
                    <a:pt x="577850" y="0"/>
                  </a:lnTo>
                  <a:cubicBezTo>
                    <a:pt x="581406" y="0"/>
                    <a:pt x="584200" y="2794"/>
                    <a:pt x="584200" y="6350"/>
                  </a:cubicBezTo>
                  <a:cubicBezTo>
                    <a:pt x="584200" y="9906"/>
                    <a:pt x="581406" y="12700"/>
                    <a:pt x="577850" y="12700"/>
                  </a:cubicBezTo>
                  <a:lnTo>
                    <a:pt x="565150" y="12700"/>
                  </a:lnTo>
                  <a:cubicBezTo>
                    <a:pt x="561594" y="12700"/>
                    <a:pt x="558800" y="9906"/>
                    <a:pt x="558800" y="6350"/>
                  </a:cubicBezTo>
                  <a:cubicBezTo>
                    <a:pt x="558800" y="2794"/>
                    <a:pt x="561594" y="0"/>
                    <a:pt x="565150" y="0"/>
                  </a:cubicBezTo>
                  <a:close/>
                  <a:moveTo>
                    <a:pt x="590550" y="0"/>
                  </a:moveTo>
                  <a:lnTo>
                    <a:pt x="603250" y="0"/>
                  </a:lnTo>
                  <a:cubicBezTo>
                    <a:pt x="606806" y="0"/>
                    <a:pt x="609600" y="2794"/>
                    <a:pt x="609600" y="6350"/>
                  </a:cubicBezTo>
                  <a:cubicBezTo>
                    <a:pt x="609600" y="9906"/>
                    <a:pt x="606806" y="12700"/>
                    <a:pt x="603250" y="12700"/>
                  </a:cubicBezTo>
                  <a:lnTo>
                    <a:pt x="590550" y="12700"/>
                  </a:lnTo>
                  <a:cubicBezTo>
                    <a:pt x="586994" y="12700"/>
                    <a:pt x="584200" y="9906"/>
                    <a:pt x="584200" y="6350"/>
                  </a:cubicBezTo>
                  <a:cubicBezTo>
                    <a:pt x="584200" y="2794"/>
                    <a:pt x="586994" y="0"/>
                    <a:pt x="590550" y="0"/>
                  </a:cubicBezTo>
                  <a:close/>
                  <a:moveTo>
                    <a:pt x="615950" y="0"/>
                  </a:moveTo>
                  <a:lnTo>
                    <a:pt x="628650" y="0"/>
                  </a:lnTo>
                  <a:cubicBezTo>
                    <a:pt x="632206" y="0"/>
                    <a:pt x="635000" y="2794"/>
                    <a:pt x="635000" y="6350"/>
                  </a:cubicBezTo>
                  <a:cubicBezTo>
                    <a:pt x="635000" y="9906"/>
                    <a:pt x="632206" y="12700"/>
                    <a:pt x="628650" y="12700"/>
                  </a:cubicBezTo>
                  <a:lnTo>
                    <a:pt x="615950" y="12700"/>
                  </a:lnTo>
                  <a:cubicBezTo>
                    <a:pt x="612394" y="12700"/>
                    <a:pt x="609600" y="9906"/>
                    <a:pt x="609600" y="6350"/>
                  </a:cubicBezTo>
                  <a:cubicBezTo>
                    <a:pt x="609600" y="2794"/>
                    <a:pt x="612394" y="0"/>
                    <a:pt x="615950" y="0"/>
                  </a:cubicBezTo>
                  <a:close/>
                  <a:moveTo>
                    <a:pt x="641350" y="0"/>
                  </a:moveTo>
                  <a:lnTo>
                    <a:pt x="654050" y="0"/>
                  </a:lnTo>
                  <a:cubicBezTo>
                    <a:pt x="657606" y="0"/>
                    <a:pt x="660400" y="2794"/>
                    <a:pt x="660400" y="6350"/>
                  </a:cubicBezTo>
                  <a:cubicBezTo>
                    <a:pt x="660400" y="9906"/>
                    <a:pt x="657606" y="12700"/>
                    <a:pt x="654050" y="12700"/>
                  </a:cubicBezTo>
                  <a:lnTo>
                    <a:pt x="641350" y="12700"/>
                  </a:lnTo>
                  <a:cubicBezTo>
                    <a:pt x="637794" y="12700"/>
                    <a:pt x="635000" y="9906"/>
                    <a:pt x="635000" y="6350"/>
                  </a:cubicBezTo>
                  <a:cubicBezTo>
                    <a:pt x="635000" y="2794"/>
                    <a:pt x="637794" y="0"/>
                    <a:pt x="641350" y="0"/>
                  </a:cubicBezTo>
                  <a:close/>
                  <a:moveTo>
                    <a:pt x="666750" y="0"/>
                  </a:moveTo>
                  <a:lnTo>
                    <a:pt x="679450" y="0"/>
                  </a:lnTo>
                  <a:cubicBezTo>
                    <a:pt x="683006" y="0"/>
                    <a:pt x="685800" y="2794"/>
                    <a:pt x="685800" y="6350"/>
                  </a:cubicBezTo>
                  <a:cubicBezTo>
                    <a:pt x="685800" y="9906"/>
                    <a:pt x="683006" y="12700"/>
                    <a:pt x="679450" y="12700"/>
                  </a:cubicBezTo>
                  <a:lnTo>
                    <a:pt x="666750" y="12700"/>
                  </a:lnTo>
                  <a:cubicBezTo>
                    <a:pt x="663194" y="12700"/>
                    <a:pt x="660400" y="9906"/>
                    <a:pt x="660400" y="6350"/>
                  </a:cubicBezTo>
                  <a:cubicBezTo>
                    <a:pt x="660400" y="2794"/>
                    <a:pt x="663194" y="0"/>
                    <a:pt x="666750" y="0"/>
                  </a:cubicBezTo>
                  <a:close/>
                  <a:moveTo>
                    <a:pt x="692150" y="0"/>
                  </a:moveTo>
                  <a:lnTo>
                    <a:pt x="704850" y="0"/>
                  </a:lnTo>
                  <a:cubicBezTo>
                    <a:pt x="708406" y="0"/>
                    <a:pt x="711200" y="2794"/>
                    <a:pt x="711200" y="6350"/>
                  </a:cubicBezTo>
                  <a:cubicBezTo>
                    <a:pt x="711200" y="9906"/>
                    <a:pt x="708406" y="12700"/>
                    <a:pt x="704850" y="12700"/>
                  </a:cubicBezTo>
                  <a:lnTo>
                    <a:pt x="692150" y="12700"/>
                  </a:lnTo>
                  <a:cubicBezTo>
                    <a:pt x="688594" y="12700"/>
                    <a:pt x="685800" y="9906"/>
                    <a:pt x="685800" y="6350"/>
                  </a:cubicBezTo>
                  <a:cubicBezTo>
                    <a:pt x="685800" y="2794"/>
                    <a:pt x="688594" y="0"/>
                    <a:pt x="692150" y="0"/>
                  </a:cubicBezTo>
                  <a:close/>
                  <a:moveTo>
                    <a:pt x="717550" y="0"/>
                  </a:moveTo>
                  <a:lnTo>
                    <a:pt x="730250" y="0"/>
                  </a:lnTo>
                  <a:cubicBezTo>
                    <a:pt x="733806" y="0"/>
                    <a:pt x="736600" y="2794"/>
                    <a:pt x="736600" y="6350"/>
                  </a:cubicBezTo>
                  <a:cubicBezTo>
                    <a:pt x="736600" y="9906"/>
                    <a:pt x="733806" y="12700"/>
                    <a:pt x="730250" y="12700"/>
                  </a:cubicBezTo>
                  <a:lnTo>
                    <a:pt x="717550" y="12700"/>
                  </a:lnTo>
                  <a:cubicBezTo>
                    <a:pt x="713994" y="12700"/>
                    <a:pt x="711200" y="9906"/>
                    <a:pt x="711200" y="6350"/>
                  </a:cubicBezTo>
                  <a:cubicBezTo>
                    <a:pt x="711200" y="2794"/>
                    <a:pt x="713994" y="0"/>
                    <a:pt x="717550" y="0"/>
                  </a:cubicBezTo>
                  <a:close/>
                  <a:moveTo>
                    <a:pt x="742950" y="0"/>
                  </a:moveTo>
                  <a:lnTo>
                    <a:pt x="755650" y="0"/>
                  </a:lnTo>
                  <a:cubicBezTo>
                    <a:pt x="759206" y="0"/>
                    <a:pt x="762000" y="2794"/>
                    <a:pt x="762000" y="6350"/>
                  </a:cubicBezTo>
                  <a:cubicBezTo>
                    <a:pt x="762000" y="9906"/>
                    <a:pt x="759206" y="12700"/>
                    <a:pt x="755650" y="12700"/>
                  </a:cubicBezTo>
                  <a:lnTo>
                    <a:pt x="742950" y="12700"/>
                  </a:lnTo>
                  <a:cubicBezTo>
                    <a:pt x="739394" y="12700"/>
                    <a:pt x="736600" y="9906"/>
                    <a:pt x="736600" y="6350"/>
                  </a:cubicBezTo>
                  <a:cubicBezTo>
                    <a:pt x="736600" y="2794"/>
                    <a:pt x="739394" y="0"/>
                    <a:pt x="742950" y="0"/>
                  </a:cubicBezTo>
                  <a:close/>
                  <a:moveTo>
                    <a:pt x="768350" y="0"/>
                  </a:moveTo>
                  <a:lnTo>
                    <a:pt x="781050" y="0"/>
                  </a:lnTo>
                  <a:cubicBezTo>
                    <a:pt x="784606" y="0"/>
                    <a:pt x="787400" y="2794"/>
                    <a:pt x="787400" y="6350"/>
                  </a:cubicBezTo>
                  <a:cubicBezTo>
                    <a:pt x="787400" y="9906"/>
                    <a:pt x="784606" y="12700"/>
                    <a:pt x="781050" y="12700"/>
                  </a:cubicBezTo>
                  <a:lnTo>
                    <a:pt x="768350" y="12700"/>
                  </a:lnTo>
                  <a:cubicBezTo>
                    <a:pt x="764794" y="12700"/>
                    <a:pt x="762000" y="9906"/>
                    <a:pt x="762000" y="6350"/>
                  </a:cubicBezTo>
                  <a:cubicBezTo>
                    <a:pt x="762000" y="2794"/>
                    <a:pt x="764794" y="0"/>
                    <a:pt x="768350" y="0"/>
                  </a:cubicBezTo>
                  <a:close/>
                  <a:moveTo>
                    <a:pt x="793750" y="0"/>
                  </a:moveTo>
                  <a:lnTo>
                    <a:pt x="806450" y="0"/>
                  </a:lnTo>
                  <a:cubicBezTo>
                    <a:pt x="810006" y="0"/>
                    <a:pt x="812800" y="2794"/>
                    <a:pt x="812800" y="6350"/>
                  </a:cubicBezTo>
                  <a:cubicBezTo>
                    <a:pt x="812800" y="9906"/>
                    <a:pt x="810006" y="12700"/>
                    <a:pt x="806450" y="12700"/>
                  </a:cubicBezTo>
                  <a:lnTo>
                    <a:pt x="793750" y="12700"/>
                  </a:lnTo>
                  <a:cubicBezTo>
                    <a:pt x="790194" y="12700"/>
                    <a:pt x="787400" y="9906"/>
                    <a:pt x="787400" y="6350"/>
                  </a:cubicBezTo>
                  <a:cubicBezTo>
                    <a:pt x="787400" y="2794"/>
                    <a:pt x="790194" y="0"/>
                    <a:pt x="793750" y="0"/>
                  </a:cubicBezTo>
                  <a:close/>
                  <a:moveTo>
                    <a:pt x="819150" y="0"/>
                  </a:moveTo>
                  <a:lnTo>
                    <a:pt x="831850" y="0"/>
                  </a:lnTo>
                  <a:cubicBezTo>
                    <a:pt x="835406" y="0"/>
                    <a:pt x="838200" y="2794"/>
                    <a:pt x="838200" y="6350"/>
                  </a:cubicBezTo>
                  <a:cubicBezTo>
                    <a:pt x="838200" y="9906"/>
                    <a:pt x="835406" y="12700"/>
                    <a:pt x="831850" y="12700"/>
                  </a:cubicBezTo>
                  <a:lnTo>
                    <a:pt x="819150" y="12700"/>
                  </a:lnTo>
                  <a:cubicBezTo>
                    <a:pt x="815594" y="12700"/>
                    <a:pt x="812800" y="9906"/>
                    <a:pt x="812800" y="6350"/>
                  </a:cubicBezTo>
                  <a:cubicBezTo>
                    <a:pt x="812800" y="2794"/>
                    <a:pt x="815594" y="0"/>
                    <a:pt x="819150" y="0"/>
                  </a:cubicBezTo>
                  <a:close/>
                  <a:moveTo>
                    <a:pt x="844550" y="0"/>
                  </a:moveTo>
                  <a:lnTo>
                    <a:pt x="857250" y="0"/>
                  </a:lnTo>
                  <a:cubicBezTo>
                    <a:pt x="860806" y="0"/>
                    <a:pt x="863600" y="2794"/>
                    <a:pt x="863600" y="6350"/>
                  </a:cubicBezTo>
                  <a:cubicBezTo>
                    <a:pt x="863600" y="9906"/>
                    <a:pt x="860806" y="12700"/>
                    <a:pt x="857250" y="12700"/>
                  </a:cubicBezTo>
                  <a:lnTo>
                    <a:pt x="844550" y="12700"/>
                  </a:lnTo>
                  <a:cubicBezTo>
                    <a:pt x="840994" y="12700"/>
                    <a:pt x="838200" y="9906"/>
                    <a:pt x="838200" y="6350"/>
                  </a:cubicBezTo>
                  <a:cubicBezTo>
                    <a:pt x="838200" y="2794"/>
                    <a:pt x="840994" y="0"/>
                    <a:pt x="844550" y="0"/>
                  </a:cubicBezTo>
                  <a:close/>
                  <a:moveTo>
                    <a:pt x="869950" y="0"/>
                  </a:moveTo>
                  <a:lnTo>
                    <a:pt x="882650" y="0"/>
                  </a:lnTo>
                  <a:cubicBezTo>
                    <a:pt x="886206" y="0"/>
                    <a:pt x="889000" y="2794"/>
                    <a:pt x="889000" y="6350"/>
                  </a:cubicBezTo>
                  <a:cubicBezTo>
                    <a:pt x="889000" y="9906"/>
                    <a:pt x="886206" y="12700"/>
                    <a:pt x="882650" y="12700"/>
                  </a:cubicBezTo>
                  <a:lnTo>
                    <a:pt x="869950" y="12700"/>
                  </a:lnTo>
                  <a:cubicBezTo>
                    <a:pt x="866394" y="12700"/>
                    <a:pt x="863600" y="9906"/>
                    <a:pt x="863600" y="6350"/>
                  </a:cubicBezTo>
                  <a:cubicBezTo>
                    <a:pt x="863600" y="2794"/>
                    <a:pt x="866394" y="0"/>
                    <a:pt x="869950" y="0"/>
                  </a:cubicBezTo>
                  <a:close/>
                  <a:moveTo>
                    <a:pt x="895350" y="0"/>
                  </a:moveTo>
                  <a:lnTo>
                    <a:pt x="908050" y="0"/>
                  </a:lnTo>
                  <a:cubicBezTo>
                    <a:pt x="911606" y="0"/>
                    <a:pt x="914400" y="2794"/>
                    <a:pt x="914400" y="6350"/>
                  </a:cubicBezTo>
                  <a:cubicBezTo>
                    <a:pt x="914400" y="9906"/>
                    <a:pt x="911606" y="12700"/>
                    <a:pt x="908050" y="12700"/>
                  </a:cubicBezTo>
                  <a:lnTo>
                    <a:pt x="895350" y="12700"/>
                  </a:lnTo>
                  <a:cubicBezTo>
                    <a:pt x="891794" y="12700"/>
                    <a:pt x="889000" y="9906"/>
                    <a:pt x="889000" y="6350"/>
                  </a:cubicBezTo>
                  <a:cubicBezTo>
                    <a:pt x="889000" y="2794"/>
                    <a:pt x="891794" y="0"/>
                    <a:pt x="895350" y="0"/>
                  </a:cubicBezTo>
                  <a:close/>
                  <a:moveTo>
                    <a:pt x="920750" y="0"/>
                  </a:moveTo>
                  <a:lnTo>
                    <a:pt x="933450" y="0"/>
                  </a:lnTo>
                  <a:cubicBezTo>
                    <a:pt x="937006" y="0"/>
                    <a:pt x="939800" y="2794"/>
                    <a:pt x="939800" y="6350"/>
                  </a:cubicBezTo>
                  <a:cubicBezTo>
                    <a:pt x="939800" y="9906"/>
                    <a:pt x="937006" y="12700"/>
                    <a:pt x="933450" y="12700"/>
                  </a:cubicBezTo>
                  <a:lnTo>
                    <a:pt x="920750" y="12700"/>
                  </a:lnTo>
                  <a:cubicBezTo>
                    <a:pt x="917194" y="12700"/>
                    <a:pt x="914400" y="9906"/>
                    <a:pt x="914400" y="6350"/>
                  </a:cubicBezTo>
                  <a:cubicBezTo>
                    <a:pt x="914400" y="2794"/>
                    <a:pt x="917194" y="0"/>
                    <a:pt x="920750" y="0"/>
                  </a:cubicBezTo>
                  <a:close/>
                  <a:moveTo>
                    <a:pt x="946150" y="0"/>
                  </a:moveTo>
                  <a:lnTo>
                    <a:pt x="958850" y="0"/>
                  </a:lnTo>
                  <a:cubicBezTo>
                    <a:pt x="962406" y="0"/>
                    <a:pt x="965200" y="2794"/>
                    <a:pt x="965200" y="6350"/>
                  </a:cubicBezTo>
                  <a:cubicBezTo>
                    <a:pt x="965200" y="9906"/>
                    <a:pt x="962406" y="12700"/>
                    <a:pt x="958850" y="12700"/>
                  </a:cubicBezTo>
                  <a:lnTo>
                    <a:pt x="946150" y="12700"/>
                  </a:lnTo>
                  <a:cubicBezTo>
                    <a:pt x="942594" y="12700"/>
                    <a:pt x="939800" y="9906"/>
                    <a:pt x="939800" y="6350"/>
                  </a:cubicBezTo>
                  <a:cubicBezTo>
                    <a:pt x="939800" y="2794"/>
                    <a:pt x="942594" y="0"/>
                    <a:pt x="946150" y="0"/>
                  </a:cubicBezTo>
                  <a:close/>
                  <a:moveTo>
                    <a:pt x="971550" y="0"/>
                  </a:moveTo>
                  <a:lnTo>
                    <a:pt x="984250" y="0"/>
                  </a:lnTo>
                  <a:cubicBezTo>
                    <a:pt x="987806" y="0"/>
                    <a:pt x="990600" y="2794"/>
                    <a:pt x="990600" y="6350"/>
                  </a:cubicBezTo>
                  <a:cubicBezTo>
                    <a:pt x="990600" y="9906"/>
                    <a:pt x="987806" y="12700"/>
                    <a:pt x="984250" y="12700"/>
                  </a:cubicBezTo>
                  <a:lnTo>
                    <a:pt x="971550" y="12700"/>
                  </a:lnTo>
                  <a:cubicBezTo>
                    <a:pt x="967994" y="12700"/>
                    <a:pt x="965200" y="9906"/>
                    <a:pt x="965200" y="6350"/>
                  </a:cubicBezTo>
                  <a:cubicBezTo>
                    <a:pt x="965200" y="2794"/>
                    <a:pt x="967994" y="0"/>
                    <a:pt x="971550" y="0"/>
                  </a:cubicBezTo>
                  <a:close/>
                  <a:moveTo>
                    <a:pt x="996950" y="0"/>
                  </a:moveTo>
                  <a:lnTo>
                    <a:pt x="1009650" y="0"/>
                  </a:lnTo>
                  <a:cubicBezTo>
                    <a:pt x="1013206" y="0"/>
                    <a:pt x="1016000" y="2794"/>
                    <a:pt x="1016000" y="6350"/>
                  </a:cubicBezTo>
                  <a:cubicBezTo>
                    <a:pt x="1016000" y="9906"/>
                    <a:pt x="1013206" y="12700"/>
                    <a:pt x="1009650" y="12700"/>
                  </a:cubicBezTo>
                  <a:lnTo>
                    <a:pt x="996950" y="12700"/>
                  </a:lnTo>
                  <a:cubicBezTo>
                    <a:pt x="993394" y="12700"/>
                    <a:pt x="990600" y="9906"/>
                    <a:pt x="990600" y="6350"/>
                  </a:cubicBezTo>
                  <a:cubicBezTo>
                    <a:pt x="990600" y="2794"/>
                    <a:pt x="993394" y="0"/>
                    <a:pt x="996950" y="0"/>
                  </a:cubicBezTo>
                  <a:close/>
                  <a:moveTo>
                    <a:pt x="1022350" y="0"/>
                  </a:moveTo>
                  <a:lnTo>
                    <a:pt x="1035050" y="0"/>
                  </a:lnTo>
                  <a:cubicBezTo>
                    <a:pt x="1038606" y="0"/>
                    <a:pt x="1041400" y="2794"/>
                    <a:pt x="1041400" y="6350"/>
                  </a:cubicBezTo>
                  <a:cubicBezTo>
                    <a:pt x="1041400" y="9906"/>
                    <a:pt x="1038606" y="12700"/>
                    <a:pt x="1035050" y="12700"/>
                  </a:cubicBezTo>
                  <a:lnTo>
                    <a:pt x="1022350" y="12700"/>
                  </a:lnTo>
                  <a:cubicBezTo>
                    <a:pt x="1018794" y="12700"/>
                    <a:pt x="1016000" y="9906"/>
                    <a:pt x="1016000" y="6350"/>
                  </a:cubicBezTo>
                  <a:cubicBezTo>
                    <a:pt x="1016000" y="2794"/>
                    <a:pt x="1018794" y="0"/>
                    <a:pt x="1022350" y="0"/>
                  </a:cubicBezTo>
                  <a:close/>
                  <a:moveTo>
                    <a:pt x="6350" y="0"/>
                  </a:moveTo>
                  <a:lnTo>
                    <a:pt x="19050" y="0"/>
                  </a:lnTo>
                  <a:cubicBezTo>
                    <a:pt x="22606" y="0"/>
                    <a:pt x="25400" y="2794"/>
                    <a:pt x="25400" y="6350"/>
                  </a:cubicBezTo>
                  <a:cubicBezTo>
                    <a:pt x="25400" y="9906"/>
                    <a:pt x="22606" y="12700"/>
                    <a:pt x="190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51895"/>
            <a:ext cx="8665378" cy="516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 Silhouette score does not say anything about the usefulness of clusters in a particular case. All it says is how well clusters behave in the definitional sense of clusters - e.g. how dense they are and how well separated.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 score is very similar to the metric that algorithms like KMeans seek to optimize, so it can lead to overfitting (we are judging a model based on how well it does the exact thing it was trained to do). Having a hold-out set of data can help with this issue.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83271" y="2583199"/>
            <a:ext cx="7200846" cy="5120602"/>
            <a:chOff x="0" y="0"/>
            <a:chExt cx="9601128" cy="6827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01073" cy="6827520"/>
            </a:xfrm>
            <a:custGeom>
              <a:avLst/>
              <a:gdLst/>
              <a:ahLst/>
              <a:cxnLst/>
              <a:rect l="l" t="t" r="r" b="b"/>
              <a:pathLst>
                <a:path w="9601073" h="6827520">
                  <a:moveTo>
                    <a:pt x="0" y="0"/>
                  </a:moveTo>
                  <a:lnTo>
                    <a:pt x="9601073" y="0"/>
                  </a:lnTo>
                  <a:lnTo>
                    <a:pt x="9601073" y="6827520"/>
                  </a:lnTo>
                  <a:lnTo>
                    <a:pt x="0" y="682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DIMENSIONALITY REDUCTION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5476875"/>
            <a:ext cx="18977243" cy="4810125"/>
            <a:chOff x="0" y="0"/>
            <a:chExt cx="25302990" cy="6413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02882" cy="6413500"/>
            </a:xfrm>
            <a:custGeom>
              <a:avLst/>
              <a:gdLst/>
              <a:ahLst/>
              <a:cxnLst/>
              <a:rect l="l" t="t" r="r" b="b"/>
              <a:pathLst>
                <a:path w="25302882" h="6413500">
                  <a:moveTo>
                    <a:pt x="0" y="0"/>
                  </a:moveTo>
                  <a:lnTo>
                    <a:pt x="25302882" y="0"/>
                  </a:lnTo>
                  <a:lnTo>
                    <a:pt x="25302882" y="6413500"/>
                  </a:lnTo>
                  <a:lnTo>
                    <a:pt x="0" y="64135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13757979" y="770460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1" y="0"/>
                </a:lnTo>
                <a:lnTo>
                  <a:pt x="3501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2358852" y="6816287"/>
            <a:ext cx="14259539" cy="112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8199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Jupyter (4)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DIMENSIONALITY REDUCTION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04933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52204" r="-30900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2551895"/>
            <a:ext cx="11303355" cy="60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Allows us to convert a high dimensional problem into fewer features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Common Dimensionality Reduction Algorithms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(this we will see)</a:t>
            </a:r>
          </a:p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 Principal Component Analysis (PCA) - features concentrates variance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(these we will not)</a:t>
            </a:r>
          </a:p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non-Negative Matrix Factorization (NMF) (features allow reconstruction of original dataset), SNEs (allows visualizing data as two-dimensional scatter plots), uMaping, etc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DIMENSIONALITY REDUCTION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04933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125770" r="-1257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2551895"/>
            <a:ext cx="11303355" cy="473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Allows us to convert a high dimensional problem into fewer features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Is this the holy grail of feature engineering?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Well... it it is technically useful, reduces noise, improves score and reduces training time 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But... it is certainly not interpretable and you often lose any realistic chance of of using domain level knowledge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302576" y="3756047"/>
            <a:ext cx="15682848" cy="3345674"/>
          </a:xfrm>
          <a:custGeom>
            <a:avLst/>
            <a:gdLst/>
            <a:ahLst/>
            <a:cxnLst/>
            <a:rect l="l" t="t" r="r" b="b"/>
            <a:pathLst>
              <a:path w="15682848" h="3345674">
                <a:moveTo>
                  <a:pt x="0" y="0"/>
                </a:moveTo>
                <a:lnTo>
                  <a:pt x="15682848" y="0"/>
                </a:lnTo>
                <a:lnTo>
                  <a:pt x="15682848" y="3345674"/>
                </a:lnTo>
                <a:lnTo>
                  <a:pt x="0" y="334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  <a:p>
            <a:pPr algn="l">
              <a:lnSpc>
                <a:spcPts val="5472"/>
              </a:lnSpc>
            </a:pPr>
            <a:endParaRPr lang="en-US" sz="5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PRINCIPAL COMPONENT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04933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143967" r="-5283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2551895"/>
            <a:ext cx="11303355" cy="687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If you could pick a single feature for learning, which one would you pick?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- the one with the most variance, since that is the most likely to carry discriminative information (e.g. salary vs free time/day)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What if you could pick a second one?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- the one with the second most variance.... but that may have an issue if it is too correlated with the first one (e.g. salary vs wealth)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So instead you pick the feature that captures the most variance except for the variance already captured in the first feature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PCA does this systematically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PRINCIPAL COMPONENT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06999"/>
            <a:ext cx="5643613" cy="344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 PCA finds and combines the features which carry the most information into new "features"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The objective is to make the new features statistically uncorrelated so that each carries as much information as possible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590342" y="2583199"/>
            <a:ext cx="9204256" cy="5902045"/>
            <a:chOff x="0" y="0"/>
            <a:chExt cx="12272341" cy="7869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72391" cy="7869370"/>
            </a:xfrm>
            <a:custGeom>
              <a:avLst/>
              <a:gdLst/>
              <a:ahLst/>
              <a:cxnLst/>
              <a:rect l="l" t="t" r="r" b="b"/>
              <a:pathLst>
                <a:path w="12272391" h="7869370">
                  <a:moveTo>
                    <a:pt x="0" y="0"/>
                  </a:moveTo>
                  <a:lnTo>
                    <a:pt x="12272391" y="0"/>
                  </a:lnTo>
                  <a:lnTo>
                    <a:pt x="12272391" y="7869370"/>
                  </a:lnTo>
                  <a:lnTo>
                    <a:pt x="0" y="7869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09" b="-200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PRINCIPAL COMPONENT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Ensemble Learning</a:t>
            </a:r>
          </a:p>
        </p:txBody>
      </p:sp>
      <p:grpSp>
        <p:nvGrpSpPr>
          <p:cNvPr id="5" name="Group 5"/>
          <p:cNvGrpSpPr/>
          <p:nvPr/>
        </p:nvGrpSpPr>
        <p:grpSpPr>
          <a:xfrm rot="1260980">
            <a:off x="3004617" y="3583191"/>
            <a:ext cx="7868715" cy="5248371"/>
            <a:chOff x="0" y="0"/>
            <a:chExt cx="12272341" cy="8185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72391" cy="8185531"/>
            </a:xfrm>
            <a:custGeom>
              <a:avLst/>
              <a:gdLst/>
              <a:ahLst/>
              <a:cxnLst/>
              <a:rect l="l" t="t" r="r" b="b"/>
              <a:pathLst>
                <a:path w="12272391" h="8185531">
                  <a:moveTo>
                    <a:pt x="0" y="0"/>
                  </a:moveTo>
                  <a:lnTo>
                    <a:pt x="12272391" y="0"/>
                  </a:lnTo>
                  <a:lnTo>
                    <a:pt x="12272391" y="8185531"/>
                  </a:lnTo>
                  <a:lnTo>
                    <a:pt x="0" y="818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75297" y="7995639"/>
            <a:ext cx="3296355" cy="5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2905">
                <a:solidFill>
                  <a:srgbClr val="FF161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Now this is feature1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78432" y="5182351"/>
            <a:ext cx="3301699" cy="5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2905">
                <a:solidFill>
                  <a:srgbClr val="FFBD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this is feature 2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720907" y="5478063"/>
            <a:ext cx="4957524" cy="1210759"/>
          </a:xfrm>
          <a:prstGeom prst="line">
            <a:avLst/>
          </a:prstGeom>
          <a:ln w="38100" cap="flat">
            <a:solidFill>
              <a:srgbClr val="F377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PT"/>
          </a:p>
        </p:txBody>
      </p:sp>
      <p:sp>
        <p:nvSpPr>
          <p:cNvPr id="10" name="AutoShape 10"/>
          <p:cNvSpPr/>
          <p:nvPr/>
        </p:nvSpPr>
        <p:spPr>
          <a:xfrm>
            <a:off x="8842347" y="7040619"/>
            <a:ext cx="1692408" cy="1250733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35" r="-4596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86" r="-589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78216" y="2780598"/>
            <a:ext cx="3711693" cy="2853511"/>
            <a:chOff x="0" y="0"/>
            <a:chExt cx="4948924" cy="38046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8216" y="6404789"/>
            <a:ext cx="3711693" cy="2853511"/>
            <a:chOff x="0" y="0"/>
            <a:chExt cx="4948924" cy="380468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145069" y="2780598"/>
            <a:ext cx="3711693" cy="2853511"/>
            <a:chOff x="0" y="0"/>
            <a:chExt cx="4948924" cy="380468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5145069" y="6404789"/>
            <a:ext cx="3711693" cy="2853511"/>
            <a:chOff x="0" y="0"/>
            <a:chExt cx="4948924" cy="380468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211922" y="2780598"/>
            <a:ext cx="3711693" cy="2853511"/>
            <a:chOff x="0" y="0"/>
            <a:chExt cx="4948924" cy="380468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9211922" y="6404789"/>
            <a:ext cx="3711693" cy="2853511"/>
            <a:chOff x="0" y="0"/>
            <a:chExt cx="4948924" cy="380468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24654" r="24654"/>
            <a:stretch>
              <a:fillRect/>
            </a:stretch>
          </p:blipFill>
          <p:spPr>
            <a:xfrm>
              <a:off x="0" y="0"/>
              <a:ext cx="4948924" cy="3804682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3276039" y="2780598"/>
            <a:ext cx="4250835" cy="6477702"/>
            <a:chOff x="0" y="0"/>
            <a:chExt cx="5667781" cy="8636936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l="37213" r="37213"/>
            <a:stretch>
              <a:fillRect/>
            </a:stretch>
          </p:blipFill>
          <p:spPr>
            <a:xfrm>
              <a:off x="0" y="0"/>
              <a:ext cx="5667781" cy="863693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5145069" y="2780598"/>
            <a:ext cx="3714428" cy="2870646"/>
            <a:chOff x="0" y="0"/>
            <a:chExt cx="4952570" cy="38275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52551" cy="3827587"/>
            </a:xfrm>
            <a:custGeom>
              <a:avLst/>
              <a:gdLst/>
              <a:ahLst/>
              <a:cxnLst/>
              <a:rect l="l" t="t" r="r" b="b"/>
              <a:pathLst>
                <a:path w="4952551" h="3827587">
                  <a:moveTo>
                    <a:pt x="0" y="0"/>
                  </a:moveTo>
                  <a:lnTo>
                    <a:pt x="4952551" y="0"/>
                  </a:lnTo>
                  <a:lnTo>
                    <a:pt x="4952551" y="3827587"/>
                  </a:lnTo>
                  <a:lnTo>
                    <a:pt x="0" y="3827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005" t="-1" r="-1900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2780598"/>
            <a:ext cx="3773947" cy="2870646"/>
            <a:chOff x="0" y="0"/>
            <a:chExt cx="5484607" cy="41718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4622" cy="4171840"/>
            </a:xfrm>
            <a:custGeom>
              <a:avLst/>
              <a:gdLst/>
              <a:ahLst/>
              <a:cxnLst/>
              <a:rect l="l" t="t" r="r" b="b"/>
              <a:pathLst>
                <a:path w="5484622" h="4171840">
                  <a:moveTo>
                    <a:pt x="0" y="0"/>
                  </a:moveTo>
                  <a:lnTo>
                    <a:pt x="5484622" y="0"/>
                  </a:lnTo>
                  <a:lnTo>
                    <a:pt x="5484622" y="4171840"/>
                  </a:lnTo>
                  <a:lnTo>
                    <a:pt x="0" y="4171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4258" r="-1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8216" y="6404789"/>
            <a:ext cx="3711693" cy="2853511"/>
            <a:chOff x="0" y="0"/>
            <a:chExt cx="4948924" cy="38046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48951" cy="3804677"/>
            </a:xfrm>
            <a:custGeom>
              <a:avLst/>
              <a:gdLst/>
              <a:ahLst/>
              <a:cxnLst/>
              <a:rect l="l" t="t" r="r" b="b"/>
              <a:pathLst>
                <a:path w="4948951" h="3804677">
                  <a:moveTo>
                    <a:pt x="0" y="0"/>
                  </a:moveTo>
                  <a:lnTo>
                    <a:pt x="4948951" y="0"/>
                  </a:lnTo>
                  <a:lnTo>
                    <a:pt x="4948951" y="3804677"/>
                  </a:lnTo>
                  <a:lnTo>
                    <a:pt x="0" y="3804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764" r="-776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45069" y="6404789"/>
            <a:ext cx="3711693" cy="2853511"/>
            <a:chOff x="0" y="0"/>
            <a:chExt cx="5260155" cy="40439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60150" cy="4043899"/>
            </a:xfrm>
            <a:custGeom>
              <a:avLst/>
              <a:gdLst/>
              <a:ahLst/>
              <a:cxnLst/>
              <a:rect l="l" t="t" r="r" b="b"/>
              <a:pathLst>
                <a:path w="5260150" h="4043899">
                  <a:moveTo>
                    <a:pt x="0" y="0"/>
                  </a:moveTo>
                  <a:lnTo>
                    <a:pt x="5260150" y="0"/>
                  </a:lnTo>
                  <a:lnTo>
                    <a:pt x="5260150" y="4043899"/>
                  </a:lnTo>
                  <a:lnTo>
                    <a:pt x="0" y="4043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18" r="-1318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02397" y="2801714"/>
            <a:ext cx="3721218" cy="2849530"/>
            <a:chOff x="0" y="0"/>
            <a:chExt cx="4961624" cy="3799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61604" cy="3799406"/>
            </a:xfrm>
            <a:custGeom>
              <a:avLst/>
              <a:gdLst/>
              <a:ahLst/>
              <a:cxnLst/>
              <a:rect l="l" t="t" r="r" b="b"/>
              <a:pathLst>
                <a:path w="4961604" h="3799406">
                  <a:moveTo>
                    <a:pt x="0" y="0"/>
                  </a:moveTo>
                  <a:lnTo>
                    <a:pt x="4961604" y="0"/>
                  </a:lnTo>
                  <a:lnTo>
                    <a:pt x="4961604" y="3799406"/>
                  </a:lnTo>
                  <a:lnTo>
                    <a:pt x="0" y="379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144" r="-1814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11922" y="6404789"/>
            <a:ext cx="3711693" cy="2853511"/>
            <a:chOff x="0" y="0"/>
            <a:chExt cx="4948924" cy="38046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48921" cy="3804646"/>
            </a:xfrm>
            <a:custGeom>
              <a:avLst/>
              <a:gdLst/>
              <a:ahLst/>
              <a:cxnLst/>
              <a:rect l="l" t="t" r="r" b="b"/>
              <a:pathLst>
                <a:path w="4948921" h="3804646">
                  <a:moveTo>
                    <a:pt x="0" y="0"/>
                  </a:moveTo>
                  <a:lnTo>
                    <a:pt x="4948921" y="0"/>
                  </a:lnTo>
                  <a:lnTo>
                    <a:pt x="4948921" y="3804646"/>
                  </a:lnTo>
                  <a:lnTo>
                    <a:pt x="0" y="380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8641" r="-1864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276039" y="2801714"/>
            <a:ext cx="4250835" cy="6456586"/>
            <a:chOff x="0" y="0"/>
            <a:chExt cx="5667781" cy="860878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67770" cy="8608801"/>
            </a:xfrm>
            <a:custGeom>
              <a:avLst/>
              <a:gdLst/>
              <a:ahLst/>
              <a:cxnLst/>
              <a:rect l="l" t="t" r="r" b="b"/>
              <a:pathLst>
                <a:path w="5667770" h="8608801">
                  <a:moveTo>
                    <a:pt x="0" y="0"/>
                  </a:moveTo>
                  <a:lnTo>
                    <a:pt x="5667770" y="0"/>
                  </a:lnTo>
                  <a:lnTo>
                    <a:pt x="5667770" y="8608801"/>
                  </a:lnTo>
                  <a:lnTo>
                    <a:pt x="0" y="860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77190" r="-2559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4000" y="2961544"/>
            <a:ext cx="2868548" cy="2181956"/>
            <a:chOff x="0" y="0"/>
            <a:chExt cx="5484607" cy="41718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4622" cy="4171840"/>
            </a:xfrm>
            <a:custGeom>
              <a:avLst/>
              <a:gdLst/>
              <a:ahLst/>
              <a:cxnLst/>
              <a:rect l="l" t="t" r="r" b="b"/>
              <a:pathLst>
                <a:path w="5484622" h="4171840">
                  <a:moveTo>
                    <a:pt x="0" y="0"/>
                  </a:moveTo>
                  <a:lnTo>
                    <a:pt x="5484622" y="0"/>
                  </a:lnTo>
                  <a:lnTo>
                    <a:pt x="5484622" y="4171840"/>
                  </a:lnTo>
                  <a:lnTo>
                    <a:pt x="0" y="4171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258" r="-1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0611" y="5609595"/>
            <a:ext cx="2821229" cy="2168932"/>
            <a:chOff x="0" y="0"/>
            <a:chExt cx="4948924" cy="3804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48951" cy="3804677"/>
            </a:xfrm>
            <a:custGeom>
              <a:avLst/>
              <a:gdLst/>
              <a:ahLst/>
              <a:cxnLst/>
              <a:rect l="l" t="t" r="r" b="b"/>
              <a:pathLst>
                <a:path w="4948951" h="3804677">
                  <a:moveTo>
                    <a:pt x="0" y="0"/>
                  </a:moveTo>
                  <a:lnTo>
                    <a:pt x="4948951" y="0"/>
                  </a:lnTo>
                  <a:lnTo>
                    <a:pt x="4948951" y="3804677"/>
                  </a:lnTo>
                  <a:lnTo>
                    <a:pt x="0" y="3804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764" r="-776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41661" y="4262264"/>
            <a:ext cx="2823308" cy="2181956"/>
            <a:chOff x="0" y="0"/>
            <a:chExt cx="4952570" cy="3827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52551" cy="3827587"/>
            </a:xfrm>
            <a:custGeom>
              <a:avLst/>
              <a:gdLst/>
              <a:ahLst/>
              <a:cxnLst/>
              <a:rect l="l" t="t" r="r" b="b"/>
              <a:pathLst>
                <a:path w="4952551" h="3827587">
                  <a:moveTo>
                    <a:pt x="0" y="0"/>
                  </a:moveTo>
                  <a:lnTo>
                    <a:pt x="4952551" y="0"/>
                  </a:lnTo>
                  <a:lnTo>
                    <a:pt x="4952551" y="3827587"/>
                  </a:lnTo>
                  <a:lnTo>
                    <a:pt x="0" y="3827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005" t="-1" r="-1900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52081" y="2430266"/>
            <a:ext cx="4971980" cy="2165906"/>
            <a:chOff x="0" y="0"/>
            <a:chExt cx="8721713" cy="37993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1678" cy="3799406"/>
            </a:xfrm>
            <a:custGeom>
              <a:avLst/>
              <a:gdLst/>
              <a:ahLst/>
              <a:cxnLst/>
              <a:rect l="l" t="t" r="r" b="b"/>
              <a:pathLst>
                <a:path w="8721678" h="3799406">
                  <a:moveTo>
                    <a:pt x="0" y="0"/>
                  </a:moveTo>
                  <a:lnTo>
                    <a:pt x="8721678" y="0"/>
                  </a:lnTo>
                  <a:lnTo>
                    <a:pt x="8721678" y="3799406"/>
                  </a:lnTo>
                  <a:lnTo>
                    <a:pt x="0" y="379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490" b="-1448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38071" y="4165983"/>
            <a:ext cx="2821229" cy="2168932"/>
            <a:chOff x="0" y="0"/>
            <a:chExt cx="5260155" cy="4043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150" cy="4043899"/>
            </a:xfrm>
            <a:custGeom>
              <a:avLst/>
              <a:gdLst/>
              <a:ahLst/>
              <a:cxnLst/>
              <a:rect l="l" t="t" r="r" b="b"/>
              <a:pathLst>
                <a:path w="5260150" h="4043899">
                  <a:moveTo>
                    <a:pt x="0" y="0"/>
                  </a:moveTo>
                  <a:lnTo>
                    <a:pt x="5260150" y="0"/>
                  </a:lnTo>
                  <a:lnTo>
                    <a:pt x="5260150" y="4043899"/>
                  </a:lnTo>
                  <a:lnTo>
                    <a:pt x="0" y="4043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18" r="-1318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22217" y="4885631"/>
            <a:ext cx="3718513" cy="2168932"/>
            <a:chOff x="0" y="0"/>
            <a:chExt cx="6522915" cy="3804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22911" cy="3804646"/>
            </a:xfrm>
            <a:custGeom>
              <a:avLst/>
              <a:gdLst/>
              <a:ahLst/>
              <a:cxnLst/>
              <a:rect l="l" t="t" r="r" b="b"/>
              <a:pathLst>
                <a:path w="6522911" h="3804646">
                  <a:moveTo>
                    <a:pt x="0" y="0"/>
                  </a:moveTo>
                  <a:lnTo>
                    <a:pt x="6522911" y="0"/>
                  </a:lnTo>
                  <a:lnTo>
                    <a:pt x="6522911" y="3804646"/>
                  </a:lnTo>
                  <a:lnTo>
                    <a:pt x="0" y="380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78" r="-207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53315" y="5089224"/>
            <a:ext cx="4999750" cy="2709992"/>
            <a:chOff x="0" y="0"/>
            <a:chExt cx="9174374" cy="49727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74358" cy="4972764"/>
            </a:xfrm>
            <a:custGeom>
              <a:avLst/>
              <a:gdLst/>
              <a:ahLst/>
              <a:cxnLst/>
              <a:rect l="l" t="t" r="r" b="b"/>
              <a:pathLst>
                <a:path w="9174358" h="4972764">
                  <a:moveTo>
                    <a:pt x="0" y="0"/>
                  </a:moveTo>
                  <a:lnTo>
                    <a:pt x="9174358" y="0"/>
                  </a:lnTo>
                  <a:lnTo>
                    <a:pt x="9174358" y="4972764"/>
                  </a:lnTo>
                  <a:lnTo>
                    <a:pt x="0" y="497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7241" b="-3094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4000" y="2961544"/>
            <a:ext cx="2868548" cy="2181956"/>
            <a:chOff x="0" y="0"/>
            <a:chExt cx="5484607" cy="41718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4622" cy="4171840"/>
            </a:xfrm>
            <a:custGeom>
              <a:avLst/>
              <a:gdLst/>
              <a:ahLst/>
              <a:cxnLst/>
              <a:rect l="l" t="t" r="r" b="b"/>
              <a:pathLst>
                <a:path w="5484622" h="4171840">
                  <a:moveTo>
                    <a:pt x="0" y="0"/>
                  </a:moveTo>
                  <a:lnTo>
                    <a:pt x="5484622" y="0"/>
                  </a:lnTo>
                  <a:lnTo>
                    <a:pt x="5484622" y="4171840"/>
                  </a:lnTo>
                  <a:lnTo>
                    <a:pt x="0" y="4171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258" r="-1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0611" y="5609595"/>
            <a:ext cx="2821229" cy="2168932"/>
            <a:chOff x="0" y="0"/>
            <a:chExt cx="4948924" cy="3804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48951" cy="3804677"/>
            </a:xfrm>
            <a:custGeom>
              <a:avLst/>
              <a:gdLst/>
              <a:ahLst/>
              <a:cxnLst/>
              <a:rect l="l" t="t" r="r" b="b"/>
              <a:pathLst>
                <a:path w="4948951" h="3804677">
                  <a:moveTo>
                    <a:pt x="0" y="0"/>
                  </a:moveTo>
                  <a:lnTo>
                    <a:pt x="4948951" y="0"/>
                  </a:lnTo>
                  <a:lnTo>
                    <a:pt x="4948951" y="3804677"/>
                  </a:lnTo>
                  <a:lnTo>
                    <a:pt x="0" y="3804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764" r="-776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41661" y="4262264"/>
            <a:ext cx="2823308" cy="2181956"/>
            <a:chOff x="0" y="0"/>
            <a:chExt cx="4952570" cy="3827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52551" cy="3827587"/>
            </a:xfrm>
            <a:custGeom>
              <a:avLst/>
              <a:gdLst/>
              <a:ahLst/>
              <a:cxnLst/>
              <a:rect l="l" t="t" r="r" b="b"/>
              <a:pathLst>
                <a:path w="4952551" h="3827587">
                  <a:moveTo>
                    <a:pt x="0" y="0"/>
                  </a:moveTo>
                  <a:lnTo>
                    <a:pt x="4952551" y="0"/>
                  </a:lnTo>
                  <a:lnTo>
                    <a:pt x="4952551" y="3827587"/>
                  </a:lnTo>
                  <a:lnTo>
                    <a:pt x="0" y="3827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005" t="-1" r="-1900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52081" y="2430266"/>
            <a:ext cx="4971980" cy="2165906"/>
            <a:chOff x="0" y="0"/>
            <a:chExt cx="8721713" cy="37993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1678" cy="3799406"/>
            </a:xfrm>
            <a:custGeom>
              <a:avLst/>
              <a:gdLst/>
              <a:ahLst/>
              <a:cxnLst/>
              <a:rect l="l" t="t" r="r" b="b"/>
              <a:pathLst>
                <a:path w="8721678" h="3799406">
                  <a:moveTo>
                    <a:pt x="0" y="0"/>
                  </a:moveTo>
                  <a:lnTo>
                    <a:pt x="8721678" y="0"/>
                  </a:lnTo>
                  <a:lnTo>
                    <a:pt x="8721678" y="3799406"/>
                  </a:lnTo>
                  <a:lnTo>
                    <a:pt x="0" y="379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490" b="-1448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38071" y="4165983"/>
            <a:ext cx="2821229" cy="2168932"/>
            <a:chOff x="0" y="0"/>
            <a:chExt cx="5260155" cy="4043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0150" cy="4043899"/>
            </a:xfrm>
            <a:custGeom>
              <a:avLst/>
              <a:gdLst/>
              <a:ahLst/>
              <a:cxnLst/>
              <a:rect l="l" t="t" r="r" b="b"/>
              <a:pathLst>
                <a:path w="5260150" h="4043899">
                  <a:moveTo>
                    <a:pt x="0" y="0"/>
                  </a:moveTo>
                  <a:lnTo>
                    <a:pt x="5260150" y="0"/>
                  </a:lnTo>
                  <a:lnTo>
                    <a:pt x="5260150" y="4043899"/>
                  </a:lnTo>
                  <a:lnTo>
                    <a:pt x="0" y="4043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18" r="-1318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97595" y="6444220"/>
            <a:ext cx="3718513" cy="2168932"/>
            <a:chOff x="0" y="0"/>
            <a:chExt cx="6522915" cy="3804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22911" cy="3804646"/>
            </a:xfrm>
            <a:custGeom>
              <a:avLst/>
              <a:gdLst/>
              <a:ahLst/>
              <a:cxnLst/>
              <a:rect l="l" t="t" r="r" b="b"/>
              <a:pathLst>
                <a:path w="6522911" h="3804646">
                  <a:moveTo>
                    <a:pt x="0" y="0"/>
                  </a:moveTo>
                  <a:lnTo>
                    <a:pt x="6522911" y="0"/>
                  </a:lnTo>
                  <a:lnTo>
                    <a:pt x="6522911" y="3804646"/>
                  </a:lnTo>
                  <a:lnTo>
                    <a:pt x="0" y="380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78" r="-207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964969" y="2907268"/>
            <a:ext cx="4999750" cy="2709992"/>
            <a:chOff x="0" y="0"/>
            <a:chExt cx="9174374" cy="49727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74358" cy="4972764"/>
            </a:xfrm>
            <a:custGeom>
              <a:avLst/>
              <a:gdLst/>
              <a:ahLst/>
              <a:cxnLst/>
              <a:rect l="l" t="t" r="r" b="b"/>
              <a:pathLst>
                <a:path w="9174358" h="4972764">
                  <a:moveTo>
                    <a:pt x="0" y="0"/>
                  </a:moveTo>
                  <a:lnTo>
                    <a:pt x="9174358" y="0"/>
                  </a:lnTo>
                  <a:lnTo>
                    <a:pt x="9174358" y="4972764"/>
                  </a:lnTo>
                  <a:lnTo>
                    <a:pt x="0" y="497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7241" b="-3094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24000" y="8489478"/>
            <a:ext cx="7778545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Different clustering algorithms use different methods to define what is 'similar'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7162791"/>
            <a:ext cx="18288000" cy="5810401"/>
            <a:chOff x="0" y="0"/>
            <a:chExt cx="2833290" cy="900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900183"/>
            </a:xfrm>
            <a:custGeom>
              <a:avLst/>
              <a:gdLst/>
              <a:ahLst/>
              <a:cxnLst/>
              <a:rect l="l" t="t" r="r" b="b"/>
              <a:pathLst>
                <a:path w="2833290" h="900183">
                  <a:moveTo>
                    <a:pt x="0" y="0"/>
                  </a:moveTo>
                  <a:lnTo>
                    <a:pt x="2833290" y="0"/>
                  </a:lnTo>
                  <a:lnTo>
                    <a:pt x="2833290" y="900183"/>
                  </a:lnTo>
                  <a:lnTo>
                    <a:pt x="0" y="900183"/>
                  </a:lnTo>
                  <a:close/>
                </a:path>
              </a:pathLst>
            </a:custGeom>
            <a:blipFill>
              <a:blip r:embed="rId4"/>
              <a:stretch>
                <a:fillRect t="-33014" b="-3301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465302"/>
            <a:ext cx="14978739" cy="43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Typical Usecases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Topic Identification (when analysing emails, documents articles)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Image Clustering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Retail basket analysis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Dimensionality Reduction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799375" y="0"/>
            <a:ext cx="7647170" cy="12838890"/>
            <a:chOff x="0" y="0"/>
            <a:chExt cx="1184747" cy="1989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4747" cy="1989080"/>
            </a:xfrm>
            <a:custGeom>
              <a:avLst/>
              <a:gdLst/>
              <a:ahLst/>
              <a:cxnLst/>
              <a:rect l="l" t="t" r="r" b="b"/>
              <a:pathLst>
                <a:path w="1184747" h="1989080">
                  <a:moveTo>
                    <a:pt x="0" y="0"/>
                  </a:moveTo>
                  <a:lnTo>
                    <a:pt x="1184747" y="0"/>
                  </a:lnTo>
                  <a:lnTo>
                    <a:pt x="1184747" y="1989080"/>
                  </a:lnTo>
                  <a:lnTo>
                    <a:pt x="0" y="1989080"/>
                  </a:lnTo>
                  <a:close/>
                </a:path>
              </a:pathLst>
            </a:custGeom>
            <a:blipFill>
              <a:blip r:embed="rId4"/>
              <a:stretch>
                <a:fillRect l="-99236" r="-99236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465302"/>
            <a:ext cx="8665378" cy="259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Clustering is the task of partitioning the dataset into groups of similarity called clusters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Clustering algorithms assign a number to each datapoint indicating which cluster it belongs to.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536469" y="2293639"/>
            <a:ext cx="13944600" cy="3920264"/>
          </a:xfrm>
          <a:custGeom>
            <a:avLst/>
            <a:gdLst/>
            <a:ahLst/>
            <a:cxnLst/>
            <a:rect l="l" t="t" r="r" b="b"/>
            <a:pathLst>
              <a:path w="13705023" h="3737210">
                <a:moveTo>
                  <a:pt x="0" y="0"/>
                </a:moveTo>
                <a:lnTo>
                  <a:pt x="13705023" y="0"/>
                </a:lnTo>
                <a:lnTo>
                  <a:pt x="13705023" y="3737210"/>
                </a:lnTo>
                <a:lnTo>
                  <a:pt x="0" y="373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Unsupervised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1215</Words>
  <Application>Microsoft Macintosh PowerPoint</Application>
  <PresentationFormat>Custom</PresentationFormat>
  <Paragraphs>241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Quicksand Bold</vt:lpstr>
      <vt:lpstr>Poppins Bold</vt:lpstr>
      <vt:lpstr>Calibri</vt:lpstr>
      <vt:lpstr>Open Sans Light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3</cp:revision>
  <dcterms:created xsi:type="dcterms:W3CDTF">2006-08-16T00:00:00Z</dcterms:created>
  <dcterms:modified xsi:type="dcterms:W3CDTF">2024-08-13T14:45:49Z</dcterms:modified>
  <dc:identifier>DAGNevjx4Nw</dc:identifier>
</cp:coreProperties>
</file>